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4"/>
  </p:sldMasterIdLst>
  <p:notesMasterIdLst>
    <p:notesMasterId r:id="rId22"/>
  </p:notesMasterIdLst>
  <p:sldIdLst>
    <p:sldId id="257" r:id="rId5"/>
    <p:sldId id="318" r:id="rId6"/>
    <p:sldId id="258" r:id="rId7"/>
    <p:sldId id="307" r:id="rId8"/>
    <p:sldId id="308" r:id="rId9"/>
    <p:sldId id="260" r:id="rId10"/>
    <p:sldId id="262" r:id="rId11"/>
    <p:sldId id="317" r:id="rId12"/>
    <p:sldId id="299" r:id="rId13"/>
    <p:sldId id="302" r:id="rId14"/>
    <p:sldId id="303" r:id="rId15"/>
    <p:sldId id="306" r:id="rId16"/>
    <p:sldId id="311" r:id="rId17"/>
    <p:sldId id="312" r:id="rId18"/>
    <p:sldId id="313" r:id="rId19"/>
    <p:sldId id="314" r:id="rId20"/>
    <p:sldId id="315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hargavi Lakkireddy" initials="BL" lastIdx="16" clrIdx="0">
    <p:extLst>
      <p:ext uri="{19B8F6BF-5375-455C-9EA6-DF929625EA0E}">
        <p15:presenceInfo xmlns:p15="http://schemas.microsoft.com/office/powerpoint/2012/main" userId="S-1-5-21-333653013-2304839960-3876203932-1230603" providerId="AD"/>
      </p:ext>
    </p:extLst>
  </p:cmAuthor>
  <p:cmAuthor id="2" name="Kinjal Mahesh Savani [External]" initials="K[" lastIdx="21" clrIdx="1">
    <p:extLst>
      <p:ext uri="{19B8F6BF-5375-455C-9EA6-DF929625EA0E}">
        <p15:presenceInfo xmlns:p15="http://schemas.microsoft.com/office/powerpoint/2012/main" userId="S::kinjal.maheshsavani@hcl.com::b8ce9460-008c-4575-9a2a-3d79ec6056c5" providerId="AD"/>
      </p:ext>
    </p:extLst>
  </p:cmAuthor>
  <p:cmAuthor id="3" name="Meena Ramesh" initials="MR" lastIdx="5" clrIdx="2">
    <p:extLst>
      <p:ext uri="{19B8F6BF-5375-455C-9EA6-DF929625EA0E}">
        <p15:presenceInfo xmlns:p15="http://schemas.microsoft.com/office/powerpoint/2012/main" userId="S::meena.ramesh@hcl.com::c76f9dbd-7216-40de-a461-b00ed2b32ac5" providerId="AD"/>
      </p:ext>
    </p:extLst>
  </p:cmAuthor>
  <p:cmAuthor id="4" name="Shreedevi Shekaran [External]" initials="S[" lastIdx="3" clrIdx="3">
    <p:extLst>
      <p:ext uri="{19B8F6BF-5375-455C-9EA6-DF929625EA0E}">
        <p15:presenceInfo xmlns:p15="http://schemas.microsoft.com/office/powerpoint/2012/main" userId="S::shreedevi.shekaran@hcl.com::619e9083-76ea-4b83-825f-91b08d28e1ea" providerId="AD"/>
      </p:ext>
    </p:extLst>
  </p:cmAuthor>
  <p:cmAuthor id="5" name="Chandrasekhara Baratam" initials="CB" lastIdx="25" clrIdx="4">
    <p:extLst>
      <p:ext uri="{19B8F6BF-5375-455C-9EA6-DF929625EA0E}">
        <p15:presenceInfo xmlns:p15="http://schemas.microsoft.com/office/powerpoint/2012/main" userId="S::chandrasekhara.barat@hcl.com::bc961937-870e-4a7c-a6b3-c643798c894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000"/>
    <a:srgbClr val="646464"/>
    <a:srgbClr val="A5ECDC"/>
    <a:srgbClr val="1368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67E547-C0A0-1D89-6369-14786D38033B}" v="19" dt="2023-03-13T14:19:31.925"/>
    <p1510:client id="{2A38B460-1DEA-A5EC-BA48-6A308619EA15}" v="135" dt="2023-03-16T06:58:29.493"/>
    <p1510:client id="{4A45A140-5C53-02BE-6B7B-24760441187F}" v="158" dt="2023-03-14T08:08:46.878"/>
    <p1510:client id="{5A4D6052-58E6-638A-442D-98E04231A0D2}" v="2" dt="2023-03-17T16:50:01.675"/>
    <p1510:client id="{70277400-590A-41EB-BB13-594DE56AF51B}" v="89" dt="2023-02-21T12:04:40.762"/>
    <p1510:client id="{9C0A8C8C-B7AE-6BEC-5A85-9AD0FC482CBB}" v="107" dt="2023-03-13T06:36:06.400"/>
    <p1510:client id="{A1A3A477-A96B-0837-4EA1-2F1B531F184A}" v="19" dt="2023-03-10T07:01:06.489"/>
    <p1510:client id="{A3D32110-4E25-D524-232A-47B99E259914}" v="20" dt="2023-03-16T06:29:25.268"/>
    <p1510:client id="{A818CDB1-2150-DAEB-D4AE-8C87C27904AF}" v="303" dt="2023-03-14T08:49:54.177"/>
    <p1510:client id="{BCCA59A8-5ED0-807E-4DC8-3AF3513D1630}" v="65" dt="2023-03-17T15:14:19.623"/>
    <p1510:client id="{BE7BACD4-0DC5-B141-7D4B-A24A81CE4B09}" v="364" dt="2023-03-15T09:50:35.099"/>
    <p1510:client id="{C1454D8F-7DCF-F74A-9912-328ED579F91A}" v="163" dt="2023-03-13T06:21:47.957"/>
    <p1510:client id="{CE28D1E4-19BE-E097-9BCA-B6241901CCED}" v="14" dt="2023-03-15T11:48:31.010"/>
    <p1510:client id="{CF97C116-9E2A-D63D-5583-67744C220422}" v="3" dt="2023-03-13T16:11:03.456"/>
    <p1510:client id="{D256B395-C775-3AE5-1DE5-5572D3BFFE7B}" v="1" dt="2023-03-15T11:52:38.743"/>
    <p1510:client id="{D6DB8F76-391E-74A0-4B7A-19A3D94D56AD}" v="111" dt="2023-03-17T16:02:30.852"/>
    <p1510:client id="{DDE61940-0D8F-12A9-D60B-28128FA8BC15}" v="5" dt="2023-03-03T10:48:09.229"/>
    <p1510:client id="{E95AF1CF-A3B4-0AD0-3206-89EF95EBA901}" v="41" dt="2023-03-14T05:53:46.8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rasekhara Baratam" userId="S::chandrasekhara.barat@hcl.com::bc961937-870e-4a7c-a6b3-c643798c8945" providerId="AD" clId="Web-{D256B395-C775-3AE5-1DE5-5572D3BFFE7B}"/>
    <pc:docChg chg="modSld">
      <pc:chgData name="Chandrasekhara Baratam" userId="S::chandrasekhara.barat@hcl.com::bc961937-870e-4a7c-a6b3-c643798c8945" providerId="AD" clId="Web-{D256B395-C775-3AE5-1DE5-5572D3BFFE7B}" dt="2023-03-15T11:52:38.743" v="0" actId="20577"/>
      <pc:docMkLst>
        <pc:docMk/>
      </pc:docMkLst>
      <pc:sldChg chg="modSp">
        <pc:chgData name="Chandrasekhara Baratam" userId="S::chandrasekhara.barat@hcl.com::bc961937-870e-4a7c-a6b3-c643798c8945" providerId="AD" clId="Web-{D256B395-C775-3AE5-1DE5-5572D3BFFE7B}" dt="2023-03-15T11:52:38.743" v="0" actId="20577"/>
        <pc:sldMkLst>
          <pc:docMk/>
          <pc:sldMk cId="1145724637" sldId="257"/>
        </pc:sldMkLst>
        <pc:spChg chg="mod">
          <ac:chgData name="Chandrasekhara Baratam" userId="S::chandrasekhara.barat@hcl.com::bc961937-870e-4a7c-a6b3-c643798c8945" providerId="AD" clId="Web-{D256B395-C775-3AE5-1DE5-5572D3BFFE7B}" dt="2023-03-15T11:52:38.743" v="0" actId="20577"/>
          <ac:spMkLst>
            <pc:docMk/>
            <pc:sldMk cId="1145724637" sldId="257"/>
            <ac:spMk id="5" creationId="{2E282F15-76B4-4336-A3A6-1FEE4DC34DB9}"/>
          </ac:spMkLst>
        </pc:spChg>
      </pc:sldChg>
    </pc:docChg>
  </pc:docChgLst>
  <pc:docChgLst>
    <pc:chgData name="Kinjal Mahesh Savani [External]" userId="S::kinjal.maheshsavani@hcl.com::b8ce9460-008c-4575-9a2a-3d79ec6056c5" providerId="AD" clId="Web-{0D67E547-C0A0-1D89-6369-14786D38033B}"/>
    <pc:docChg chg="modSld">
      <pc:chgData name="Kinjal Mahesh Savani [External]" userId="S::kinjal.maheshsavani@hcl.com::b8ce9460-008c-4575-9a2a-3d79ec6056c5" providerId="AD" clId="Web-{0D67E547-C0A0-1D89-6369-14786D38033B}" dt="2023-03-13T14:19:31.925" v="17" actId="20577"/>
      <pc:docMkLst>
        <pc:docMk/>
      </pc:docMkLst>
      <pc:sldChg chg="modSp modCm">
        <pc:chgData name="Kinjal Mahesh Savani [External]" userId="S::kinjal.maheshsavani@hcl.com::b8ce9460-008c-4575-9a2a-3d79ec6056c5" providerId="AD" clId="Web-{0D67E547-C0A0-1D89-6369-14786D38033B}" dt="2023-03-13T14:19:31.925" v="17" actId="20577"/>
        <pc:sldMkLst>
          <pc:docMk/>
          <pc:sldMk cId="3989210044" sldId="258"/>
        </pc:sldMkLst>
        <pc:spChg chg="mod">
          <ac:chgData name="Kinjal Mahesh Savani [External]" userId="S::kinjal.maheshsavani@hcl.com::b8ce9460-008c-4575-9a2a-3d79ec6056c5" providerId="AD" clId="Web-{0D67E547-C0A0-1D89-6369-14786D38033B}" dt="2023-03-13T14:18:20.127" v="2" actId="20577"/>
          <ac:spMkLst>
            <pc:docMk/>
            <pc:sldMk cId="3989210044" sldId="258"/>
            <ac:spMk id="4" creationId="{9B26EDCF-E7D8-379F-475F-302ECBC8C82C}"/>
          </ac:spMkLst>
        </pc:spChg>
        <pc:spChg chg="mod">
          <ac:chgData name="Kinjal Mahesh Savani [External]" userId="S::kinjal.maheshsavani@hcl.com::b8ce9460-008c-4575-9a2a-3d79ec6056c5" providerId="AD" clId="Web-{0D67E547-C0A0-1D89-6369-14786D38033B}" dt="2023-03-13T14:19:31.925" v="17" actId="20577"/>
          <ac:spMkLst>
            <pc:docMk/>
            <pc:sldMk cId="3989210044" sldId="258"/>
            <ac:spMk id="5" creationId="{353EC2D7-BE9F-85F7-1826-9E433900EB40}"/>
          </ac:spMkLst>
        </pc:spChg>
      </pc:sldChg>
    </pc:docChg>
  </pc:docChgLst>
  <pc:docChgLst>
    <pc:chgData name="Chandrasekhara Baratam" userId="S::chandrasekhara.barat@hcl.com::bc961937-870e-4a7c-a6b3-c643798c8945" providerId="AD" clId="Web-{2A38B460-1DEA-A5EC-BA48-6A308619EA15}"/>
    <pc:docChg chg="modSld">
      <pc:chgData name="Chandrasekhara Baratam" userId="S::chandrasekhara.barat@hcl.com::bc961937-870e-4a7c-a6b3-c643798c8945" providerId="AD" clId="Web-{2A38B460-1DEA-A5EC-BA48-6A308619EA15}" dt="2023-03-16T06:58:29.493" v="136"/>
      <pc:docMkLst>
        <pc:docMk/>
      </pc:docMkLst>
      <pc:sldChg chg="modSp addCm">
        <pc:chgData name="Chandrasekhara Baratam" userId="S::chandrasekhara.barat@hcl.com::bc961937-870e-4a7c-a6b3-c643798c8945" providerId="AD" clId="Web-{2A38B460-1DEA-A5EC-BA48-6A308619EA15}" dt="2023-03-16T06:39:06.343" v="15" actId="20577"/>
        <pc:sldMkLst>
          <pc:docMk/>
          <pc:sldMk cId="4293175044" sldId="299"/>
        </pc:sldMkLst>
        <pc:spChg chg="mod">
          <ac:chgData name="Chandrasekhara Baratam" userId="S::chandrasekhara.barat@hcl.com::bc961937-870e-4a7c-a6b3-c643798c8945" providerId="AD" clId="Web-{2A38B460-1DEA-A5EC-BA48-6A308619EA15}" dt="2023-03-16T06:39:06.343" v="15" actId="20577"/>
          <ac:spMkLst>
            <pc:docMk/>
            <pc:sldMk cId="4293175044" sldId="299"/>
            <ac:spMk id="13" creationId="{8FF6BB18-1982-275B-2FD0-E33F62EAB702}"/>
          </ac:spMkLst>
        </pc:spChg>
      </pc:sldChg>
      <pc:sldChg chg="modSp addCm">
        <pc:chgData name="Chandrasekhara Baratam" userId="S::chandrasekhara.barat@hcl.com::bc961937-870e-4a7c-a6b3-c643798c8945" providerId="AD" clId="Web-{2A38B460-1DEA-A5EC-BA48-6A308619EA15}" dt="2023-03-16T06:45:15.746" v="43"/>
        <pc:sldMkLst>
          <pc:docMk/>
          <pc:sldMk cId="2826967135" sldId="302"/>
        </pc:sldMkLst>
        <pc:spChg chg="mod">
          <ac:chgData name="Chandrasekhara Baratam" userId="S::chandrasekhara.barat@hcl.com::bc961937-870e-4a7c-a6b3-c643798c8945" providerId="AD" clId="Web-{2A38B460-1DEA-A5EC-BA48-6A308619EA15}" dt="2023-03-16T06:44:09.807" v="37" actId="20577"/>
          <ac:spMkLst>
            <pc:docMk/>
            <pc:sldMk cId="2826967135" sldId="302"/>
            <ac:spMk id="6" creationId="{43619497-639B-A110-BE6C-354B442A6199}"/>
          </ac:spMkLst>
        </pc:spChg>
        <pc:spChg chg="mod">
          <ac:chgData name="Chandrasekhara Baratam" userId="S::chandrasekhara.barat@hcl.com::bc961937-870e-4a7c-a6b3-c643798c8945" providerId="AD" clId="Web-{2A38B460-1DEA-A5EC-BA48-6A308619EA15}" dt="2023-03-16T06:45:01.105" v="42" actId="20577"/>
          <ac:spMkLst>
            <pc:docMk/>
            <pc:sldMk cId="2826967135" sldId="302"/>
            <ac:spMk id="7" creationId="{28AE09C4-B5F0-C360-3B59-F01ED44431B8}"/>
          </ac:spMkLst>
        </pc:spChg>
      </pc:sldChg>
      <pc:sldChg chg="modSp">
        <pc:chgData name="Chandrasekhara Baratam" userId="S::chandrasekhara.barat@hcl.com::bc961937-870e-4a7c-a6b3-c643798c8945" providerId="AD" clId="Web-{2A38B460-1DEA-A5EC-BA48-6A308619EA15}" dt="2023-03-16T06:50:06.991" v="52" actId="20577"/>
        <pc:sldMkLst>
          <pc:docMk/>
          <pc:sldMk cId="506243321" sldId="303"/>
        </pc:sldMkLst>
        <pc:spChg chg="mod">
          <ac:chgData name="Chandrasekhara Baratam" userId="S::chandrasekhara.barat@hcl.com::bc961937-870e-4a7c-a6b3-c643798c8945" providerId="AD" clId="Web-{2A38B460-1DEA-A5EC-BA48-6A308619EA15}" dt="2023-03-16T06:48:58.660" v="48" actId="20577"/>
          <ac:spMkLst>
            <pc:docMk/>
            <pc:sldMk cId="506243321" sldId="303"/>
            <ac:spMk id="6" creationId="{43619497-639B-A110-BE6C-354B442A6199}"/>
          </ac:spMkLst>
        </pc:spChg>
        <pc:spChg chg="mod">
          <ac:chgData name="Chandrasekhara Baratam" userId="S::chandrasekhara.barat@hcl.com::bc961937-870e-4a7c-a6b3-c643798c8945" providerId="AD" clId="Web-{2A38B460-1DEA-A5EC-BA48-6A308619EA15}" dt="2023-03-16T06:50:06.991" v="52" actId="20577"/>
          <ac:spMkLst>
            <pc:docMk/>
            <pc:sldMk cId="506243321" sldId="303"/>
            <ac:spMk id="7" creationId="{28AE09C4-B5F0-C360-3B59-F01ED44431B8}"/>
          </ac:spMkLst>
        </pc:spChg>
      </pc:sldChg>
      <pc:sldChg chg="modSp addCm">
        <pc:chgData name="Chandrasekhara Baratam" userId="S::chandrasekhara.barat@hcl.com::bc961937-870e-4a7c-a6b3-c643798c8945" providerId="AD" clId="Web-{2A38B460-1DEA-A5EC-BA48-6A308619EA15}" dt="2023-03-16T06:56:20.848" v="128" actId="20577"/>
        <pc:sldMkLst>
          <pc:docMk/>
          <pc:sldMk cId="1452052998" sldId="312"/>
        </pc:sldMkLst>
        <pc:spChg chg="mod">
          <ac:chgData name="Chandrasekhara Baratam" userId="S::chandrasekhara.barat@hcl.com::bc961937-870e-4a7c-a6b3-c643798c8945" providerId="AD" clId="Web-{2A38B460-1DEA-A5EC-BA48-6A308619EA15}" dt="2023-03-16T06:56:20.848" v="128" actId="20577"/>
          <ac:spMkLst>
            <pc:docMk/>
            <pc:sldMk cId="1452052998" sldId="312"/>
            <ac:spMk id="4" creationId="{00000000-0000-0000-0000-000000000000}"/>
          </ac:spMkLst>
        </pc:spChg>
      </pc:sldChg>
      <pc:sldChg chg="addCm">
        <pc:chgData name="Chandrasekhara Baratam" userId="S::chandrasekhara.barat@hcl.com::bc961937-870e-4a7c-a6b3-c643798c8945" providerId="AD" clId="Web-{2A38B460-1DEA-A5EC-BA48-6A308619EA15}" dt="2023-03-16T06:56:30.676" v="129"/>
        <pc:sldMkLst>
          <pc:docMk/>
          <pc:sldMk cId="2524775907" sldId="313"/>
        </pc:sldMkLst>
      </pc:sldChg>
      <pc:sldChg chg="addCm">
        <pc:chgData name="Chandrasekhara Baratam" userId="S::chandrasekhara.barat@hcl.com::bc961937-870e-4a7c-a6b3-c643798c8945" providerId="AD" clId="Web-{2A38B460-1DEA-A5EC-BA48-6A308619EA15}" dt="2023-03-16T06:56:52.396" v="130"/>
        <pc:sldMkLst>
          <pc:docMk/>
          <pc:sldMk cId="746227922" sldId="314"/>
        </pc:sldMkLst>
      </pc:sldChg>
      <pc:sldChg chg="delSp modSp addCm">
        <pc:chgData name="Chandrasekhara Baratam" userId="S::chandrasekhara.barat@hcl.com::bc961937-870e-4a7c-a6b3-c643798c8945" providerId="AD" clId="Web-{2A38B460-1DEA-A5EC-BA48-6A308619EA15}" dt="2023-03-16T06:58:29.493" v="136"/>
        <pc:sldMkLst>
          <pc:docMk/>
          <pc:sldMk cId="2668160911" sldId="315"/>
        </pc:sldMkLst>
        <pc:spChg chg="del mod">
          <ac:chgData name="Chandrasekhara Baratam" userId="S::chandrasekhara.barat@hcl.com::bc961937-870e-4a7c-a6b3-c643798c8945" providerId="AD" clId="Web-{2A38B460-1DEA-A5EC-BA48-6A308619EA15}" dt="2023-03-16T06:58:20.790" v="135"/>
          <ac:spMkLst>
            <pc:docMk/>
            <pc:sldMk cId="2668160911" sldId="315"/>
            <ac:spMk id="2" creationId="{7E48D72B-4A10-8195-F4D3-E6EDA1FD8FDD}"/>
          </ac:spMkLst>
        </pc:spChg>
        <pc:spChg chg="mod">
          <ac:chgData name="Chandrasekhara Baratam" userId="S::chandrasekhara.barat@hcl.com::bc961937-870e-4a7c-a6b3-c643798c8945" providerId="AD" clId="Web-{2A38B460-1DEA-A5EC-BA48-6A308619EA15}" dt="2023-03-16T06:58:14.899" v="133" actId="20577"/>
          <ac:spMkLst>
            <pc:docMk/>
            <pc:sldMk cId="2668160911" sldId="315"/>
            <ac:spMk id="4" creationId="{00000000-0000-0000-0000-000000000000}"/>
          </ac:spMkLst>
        </pc:spChg>
      </pc:sldChg>
      <pc:sldChg chg="modSp addCm">
        <pc:chgData name="Chandrasekhara Baratam" userId="S::chandrasekhara.barat@hcl.com::bc961937-870e-4a7c-a6b3-c643798c8945" providerId="AD" clId="Web-{2A38B460-1DEA-A5EC-BA48-6A308619EA15}" dt="2023-03-16T06:41:18.519" v="33" actId="20577"/>
        <pc:sldMkLst>
          <pc:docMk/>
          <pc:sldMk cId="3151287615" sldId="317"/>
        </pc:sldMkLst>
        <pc:spChg chg="mod">
          <ac:chgData name="Chandrasekhara Baratam" userId="S::chandrasekhara.barat@hcl.com::bc961937-870e-4a7c-a6b3-c643798c8945" providerId="AD" clId="Web-{2A38B460-1DEA-A5EC-BA48-6A308619EA15}" dt="2023-03-16T06:41:18.519" v="33" actId="20577"/>
          <ac:spMkLst>
            <pc:docMk/>
            <pc:sldMk cId="3151287615" sldId="317"/>
            <ac:spMk id="3" creationId="{70029F76-BB2E-A50F-3C92-92502FC32575}"/>
          </ac:spMkLst>
        </pc:spChg>
      </pc:sldChg>
    </pc:docChg>
  </pc:docChgLst>
  <pc:docChgLst>
    <pc:chgData name="Shreedevi Shekaran [External]" userId="S::shreedevi.shekaran@hcl.com::619e9083-76ea-4b83-825f-91b08d28e1ea" providerId="AD" clId="Web-{5A4D6052-58E6-638A-442D-98E04231A0D2}"/>
    <pc:docChg chg="modSld">
      <pc:chgData name="Shreedevi Shekaran [External]" userId="S::shreedevi.shekaran@hcl.com::619e9083-76ea-4b83-825f-91b08d28e1ea" providerId="AD" clId="Web-{5A4D6052-58E6-638A-442D-98E04231A0D2}" dt="2023-03-17T16:50:01.675" v="1"/>
      <pc:docMkLst>
        <pc:docMk/>
      </pc:docMkLst>
      <pc:sldChg chg="modSp">
        <pc:chgData name="Shreedevi Shekaran [External]" userId="S::shreedevi.shekaran@hcl.com::619e9083-76ea-4b83-825f-91b08d28e1ea" providerId="AD" clId="Web-{5A4D6052-58E6-638A-442D-98E04231A0D2}" dt="2023-03-17T16:50:01.675" v="1"/>
        <pc:sldMkLst>
          <pc:docMk/>
          <pc:sldMk cId="546409445" sldId="311"/>
        </pc:sldMkLst>
        <pc:graphicFrameChg chg="mod modGraphic">
          <ac:chgData name="Shreedevi Shekaran [External]" userId="S::shreedevi.shekaran@hcl.com::619e9083-76ea-4b83-825f-91b08d28e1ea" providerId="AD" clId="Web-{5A4D6052-58E6-638A-442D-98E04231A0D2}" dt="2023-03-17T16:50:01.675" v="1"/>
          <ac:graphicFrameMkLst>
            <pc:docMk/>
            <pc:sldMk cId="546409445" sldId="311"/>
            <ac:graphicFrameMk id="3" creationId="{B7F6CCB6-9EC1-C06A-78DF-FEABB7668175}"/>
          </ac:graphicFrameMkLst>
        </pc:graphicFrameChg>
      </pc:sldChg>
    </pc:docChg>
  </pc:docChgLst>
  <pc:docChgLst>
    <pc:chgData name="Shreedevi Shekaran [External]" userId="S::shreedevi.shekaran@hcl.com::619e9083-76ea-4b83-825f-91b08d28e1ea" providerId="AD" clId="Web-{D6DB8F76-391E-74A0-4B7A-19A3D94D56AD}"/>
    <pc:docChg chg="modSld">
      <pc:chgData name="Shreedevi Shekaran [External]" userId="S::shreedevi.shekaran@hcl.com::619e9083-76ea-4b83-825f-91b08d28e1ea" providerId="AD" clId="Web-{D6DB8F76-391E-74A0-4B7A-19A3D94D56AD}" dt="2023-03-17T16:02:26.712" v="94"/>
      <pc:docMkLst>
        <pc:docMk/>
      </pc:docMkLst>
      <pc:sldChg chg="modSp addCm">
        <pc:chgData name="Shreedevi Shekaran [External]" userId="S::shreedevi.shekaran@hcl.com::619e9083-76ea-4b83-825f-91b08d28e1ea" providerId="AD" clId="Web-{D6DB8F76-391E-74A0-4B7A-19A3D94D56AD}" dt="2023-03-17T16:02:26.712" v="94"/>
        <pc:sldMkLst>
          <pc:docMk/>
          <pc:sldMk cId="546409445" sldId="311"/>
        </pc:sldMkLst>
        <pc:graphicFrameChg chg="mod modGraphic">
          <ac:chgData name="Shreedevi Shekaran [External]" userId="S::shreedevi.shekaran@hcl.com::619e9083-76ea-4b83-825f-91b08d28e1ea" providerId="AD" clId="Web-{D6DB8F76-391E-74A0-4B7A-19A3D94D56AD}" dt="2023-03-17T16:02:26.712" v="94"/>
          <ac:graphicFrameMkLst>
            <pc:docMk/>
            <pc:sldMk cId="546409445" sldId="311"/>
            <ac:graphicFrameMk id="3" creationId="{B7F6CCB6-9EC1-C06A-78DF-FEABB7668175}"/>
          </ac:graphicFrameMkLst>
        </pc:graphicFrameChg>
      </pc:sldChg>
    </pc:docChg>
  </pc:docChgLst>
  <pc:docChgLst>
    <pc:chgData name="Meena Ramesh" userId="S::meena.ramesh@hcl.com::c76f9dbd-7216-40de-a461-b00ed2b32ac5" providerId="AD" clId="Web-{CF97C116-9E2A-D63D-5583-67744C220422}"/>
    <pc:docChg chg="">
      <pc:chgData name="Meena Ramesh" userId="S::meena.ramesh@hcl.com::c76f9dbd-7216-40de-a461-b00ed2b32ac5" providerId="AD" clId="Web-{CF97C116-9E2A-D63D-5583-67744C220422}" dt="2023-03-13T16:11:03.456" v="2"/>
      <pc:docMkLst>
        <pc:docMk/>
      </pc:docMkLst>
      <pc:sldChg chg="addCm modCm">
        <pc:chgData name="Meena Ramesh" userId="S::meena.ramesh@hcl.com::c76f9dbd-7216-40de-a461-b00ed2b32ac5" providerId="AD" clId="Web-{CF97C116-9E2A-D63D-5583-67744C220422}" dt="2023-03-13T16:09:26.345" v="1"/>
        <pc:sldMkLst>
          <pc:docMk/>
          <pc:sldMk cId="3989210044" sldId="258"/>
        </pc:sldMkLst>
      </pc:sldChg>
      <pc:sldChg chg="addCm">
        <pc:chgData name="Meena Ramesh" userId="S::meena.ramesh@hcl.com::c76f9dbd-7216-40de-a461-b00ed2b32ac5" providerId="AD" clId="Web-{CF97C116-9E2A-D63D-5583-67744C220422}" dt="2023-03-13T16:11:03.456" v="2"/>
        <pc:sldMkLst>
          <pc:docMk/>
          <pc:sldMk cId="3491365048" sldId="260"/>
        </pc:sldMkLst>
      </pc:sldChg>
    </pc:docChg>
  </pc:docChgLst>
  <pc:docChgLst>
    <pc:chgData name="Kinjal Mahesh Savani [External]" userId="S::kinjal.maheshsavani@hcl.com::b8ce9460-008c-4575-9a2a-3d79ec6056c5" providerId="AD" clId="Web-{C1454D8F-7DCF-F74A-9912-328ED579F91A}"/>
    <pc:docChg chg="modSld">
      <pc:chgData name="Kinjal Mahesh Savani [External]" userId="S::kinjal.maheshsavani@hcl.com::b8ce9460-008c-4575-9a2a-3d79ec6056c5" providerId="AD" clId="Web-{C1454D8F-7DCF-F74A-9912-328ED579F91A}" dt="2023-03-13T06:21:47.957" v="155" actId="20577"/>
      <pc:docMkLst>
        <pc:docMk/>
      </pc:docMkLst>
      <pc:sldChg chg="addCm modCm">
        <pc:chgData name="Kinjal Mahesh Savani [External]" userId="S::kinjal.maheshsavani@hcl.com::b8ce9460-008c-4575-9a2a-3d79ec6056c5" providerId="AD" clId="Web-{C1454D8F-7DCF-F74A-9912-328ED579F91A}" dt="2023-03-13T05:54:30.409" v="64"/>
        <pc:sldMkLst>
          <pc:docMk/>
          <pc:sldMk cId="1145724637" sldId="257"/>
        </pc:sldMkLst>
      </pc:sldChg>
      <pc:sldChg chg="modSp addCm">
        <pc:chgData name="Kinjal Mahesh Savani [External]" userId="S::kinjal.maheshsavani@hcl.com::b8ce9460-008c-4575-9a2a-3d79ec6056c5" providerId="AD" clId="Web-{C1454D8F-7DCF-F74A-9912-328ED579F91A}" dt="2023-03-13T05:47:37.385" v="13"/>
        <pc:sldMkLst>
          <pc:docMk/>
          <pc:sldMk cId="3989210044" sldId="258"/>
        </pc:sldMkLst>
        <pc:spChg chg="mod">
          <ac:chgData name="Kinjal Mahesh Savani [External]" userId="S::kinjal.maheshsavani@hcl.com::b8ce9460-008c-4575-9a2a-3d79ec6056c5" providerId="AD" clId="Web-{C1454D8F-7DCF-F74A-9912-328ED579F91A}" dt="2023-03-13T05:45:02.303" v="9" actId="20577"/>
          <ac:spMkLst>
            <pc:docMk/>
            <pc:sldMk cId="3989210044" sldId="258"/>
            <ac:spMk id="2" creationId="{C64676F1-1131-DA4E-646C-35C286086423}"/>
          </ac:spMkLst>
        </pc:spChg>
        <pc:spChg chg="mod">
          <ac:chgData name="Kinjal Mahesh Savani [External]" userId="S::kinjal.maheshsavani@hcl.com::b8ce9460-008c-4575-9a2a-3d79ec6056c5" providerId="AD" clId="Web-{C1454D8F-7DCF-F74A-9912-328ED579F91A}" dt="2023-03-13T05:45:09.507" v="11" actId="20577"/>
          <ac:spMkLst>
            <pc:docMk/>
            <pc:sldMk cId="3989210044" sldId="258"/>
            <ac:spMk id="3" creationId="{91A8D7F4-B301-595F-E571-B35F530752E7}"/>
          </ac:spMkLst>
        </pc:spChg>
      </pc:sldChg>
      <pc:sldChg chg="modSp">
        <pc:chgData name="Kinjal Mahesh Savani [External]" userId="S::kinjal.maheshsavani@hcl.com::b8ce9460-008c-4575-9a2a-3d79ec6056c5" providerId="AD" clId="Web-{C1454D8F-7DCF-F74A-9912-328ED579F91A}" dt="2023-03-13T05:55:31.691" v="66" actId="20577"/>
        <pc:sldMkLst>
          <pc:docMk/>
          <pc:sldMk cId="3491365048" sldId="260"/>
        </pc:sldMkLst>
        <pc:spChg chg="mod">
          <ac:chgData name="Kinjal Mahesh Savani [External]" userId="S::kinjal.maheshsavani@hcl.com::b8ce9460-008c-4575-9a2a-3d79ec6056c5" providerId="AD" clId="Web-{C1454D8F-7DCF-F74A-9912-328ED579F91A}" dt="2023-03-13T05:50:21.169" v="56" actId="1076"/>
          <ac:spMkLst>
            <pc:docMk/>
            <pc:sldMk cId="3491365048" sldId="260"/>
            <ac:spMk id="3" creationId="{70029F76-BB2E-A50F-3C92-92502FC32575}"/>
          </ac:spMkLst>
        </pc:spChg>
        <pc:spChg chg="mod">
          <ac:chgData name="Kinjal Mahesh Savani [External]" userId="S::kinjal.maheshsavani@hcl.com::b8ce9460-008c-4575-9a2a-3d79ec6056c5" providerId="AD" clId="Web-{C1454D8F-7DCF-F74A-9912-328ED579F91A}" dt="2023-03-13T05:55:31.691" v="66" actId="20577"/>
          <ac:spMkLst>
            <pc:docMk/>
            <pc:sldMk cId="3491365048" sldId="260"/>
            <ac:spMk id="4" creationId="{36EC1652-8495-F870-2E3E-E7828B54465F}"/>
          </ac:spMkLst>
        </pc:spChg>
      </pc:sldChg>
      <pc:sldChg chg="modSp addCm modCm">
        <pc:chgData name="Kinjal Mahesh Savani [External]" userId="S::kinjal.maheshsavani@hcl.com::b8ce9460-008c-4575-9a2a-3d79ec6056c5" providerId="AD" clId="Web-{C1454D8F-7DCF-F74A-9912-328ED579F91A}" dt="2023-03-13T06:01:01.057" v="78"/>
        <pc:sldMkLst>
          <pc:docMk/>
          <pc:sldMk cId="2771114174" sldId="262"/>
        </pc:sldMkLst>
        <pc:spChg chg="mod">
          <ac:chgData name="Kinjal Mahesh Savani [External]" userId="S::kinjal.maheshsavani@hcl.com::b8ce9460-008c-4575-9a2a-3d79ec6056c5" providerId="AD" clId="Web-{C1454D8F-7DCF-F74A-9912-328ED579F91A}" dt="2023-03-13T06:00:00.978" v="77" actId="20577"/>
          <ac:spMkLst>
            <pc:docMk/>
            <pc:sldMk cId="2771114174" sldId="262"/>
            <ac:spMk id="12" creationId="{00000000-0000-0000-0000-000000000000}"/>
          </ac:spMkLst>
        </pc:spChg>
      </pc:sldChg>
      <pc:sldChg chg="modSp">
        <pc:chgData name="Kinjal Mahesh Savani [External]" userId="S::kinjal.maheshsavani@hcl.com::b8ce9460-008c-4575-9a2a-3d79ec6056c5" providerId="AD" clId="Web-{C1454D8F-7DCF-F74A-9912-328ED579F91A}" dt="2023-03-13T06:04:07.780" v="86" actId="20577"/>
        <pc:sldMkLst>
          <pc:docMk/>
          <pc:sldMk cId="2746587759" sldId="274"/>
        </pc:sldMkLst>
        <pc:spChg chg="mod">
          <ac:chgData name="Kinjal Mahesh Savani [External]" userId="S::kinjal.maheshsavani@hcl.com::b8ce9460-008c-4575-9a2a-3d79ec6056c5" providerId="AD" clId="Web-{C1454D8F-7DCF-F74A-9912-328ED579F91A}" dt="2023-03-13T06:04:07.780" v="86" actId="20577"/>
          <ac:spMkLst>
            <pc:docMk/>
            <pc:sldMk cId="2746587759" sldId="274"/>
            <ac:spMk id="12" creationId="{00000000-0000-0000-0000-000000000000}"/>
          </ac:spMkLst>
        </pc:spChg>
      </pc:sldChg>
      <pc:sldChg chg="modSp addCm">
        <pc:chgData name="Kinjal Mahesh Savani [External]" userId="S::kinjal.maheshsavani@hcl.com::b8ce9460-008c-4575-9a2a-3d79ec6056c5" providerId="AD" clId="Web-{C1454D8F-7DCF-F74A-9912-328ED579F91A}" dt="2023-03-13T06:06:52.705" v="104" actId="20577"/>
        <pc:sldMkLst>
          <pc:docMk/>
          <pc:sldMk cId="3227407782" sldId="275"/>
        </pc:sldMkLst>
        <pc:spChg chg="mod">
          <ac:chgData name="Kinjal Mahesh Savani [External]" userId="S::kinjal.maheshsavani@hcl.com::b8ce9460-008c-4575-9a2a-3d79ec6056c5" providerId="AD" clId="Web-{C1454D8F-7DCF-F74A-9912-328ED579F91A}" dt="2023-03-13T06:06:52.705" v="104" actId="20577"/>
          <ac:spMkLst>
            <pc:docMk/>
            <pc:sldMk cId="3227407782" sldId="275"/>
            <ac:spMk id="12" creationId="{00000000-0000-0000-0000-000000000000}"/>
          </ac:spMkLst>
        </pc:spChg>
      </pc:sldChg>
      <pc:sldChg chg="modSp addCm">
        <pc:chgData name="Kinjal Mahesh Savani [External]" userId="S::kinjal.maheshsavani@hcl.com::b8ce9460-008c-4575-9a2a-3d79ec6056c5" providerId="AD" clId="Web-{C1454D8F-7DCF-F74A-9912-328ED579F91A}" dt="2023-03-13T06:09:48.787" v="107" actId="20577"/>
        <pc:sldMkLst>
          <pc:docMk/>
          <pc:sldMk cId="2785195149" sldId="276"/>
        </pc:sldMkLst>
        <pc:spChg chg="mod">
          <ac:chgData name="Kinjal Mahesh Savani [External]" userId="S::kinjal.maheshsavani@hcl.com::b8ce9460-008c-4575-9a2a-3d79ec6056c5" providerId="AD" clId="Web-{C1454D8F-7DCF-F74A-9912-328ED579F91A}" dt="2023-03-13T06:09:48.787" v="107" actId="20577"/>
          <ac:spMkLst>
            <pc:docMk/>
            <pc:sldMk cId="2785195149" sldId="276"/>
            <ac:spMk id="12" creationId="{00000000-0000-0000-0000-000000000000}"/>
          </ac:spMkLst>
        </pc:spChg>
      </pc:sldChg>
      <pc:sldChg chg="modSp addCm">
        <pc:chgData name="Kinjal Mahesh Savani [External]" userId="S::kinjal.maheshsavani@hcl.com::b8ce9460-008c-4575-9a2a-3d79ec6056c5" providerId="AD" clId="Web-{C1454D8F-7DCF-F74A-9912-328ED579F91A}" dt="2023-03-13T06:10:33.881" v="109"/>
        <pc:sldMkLst>
          <pc:docMk/>
          <pc:sldMk cId="1821005042" sldId="277"/>
        </pc:sldMkLst>
        <pc:picChg chg="mod">
          <ac:chgData name="Kinjal Mahesh Savani [External]" userId="S::kinjal.maheshsavani@hcl.com::b8ce9460-008c-4575-9a2a-3d79ec6056c5" providerId="AD" clId="Web-{C1454D8F-7DCF-F74A-9912-328ED579F91A}" dt="2023-03-13T06:09:56.443" v="108" actId="14100"/>
          <ac:picMkLst>
            <pc:docMk/>
            <pc:sldMk cId="1821005042" sldId="277"/>
            <ac:picMk id="10" creationId="{9C74228A-F989-AEA8-91C7-B876CF9D1109}"/>
          </ac:picMkLst>
        </pc:picChg>
      </pc:sldChg>
      <pc:sldChg chg="addCm">
        <pc:chgData name="Kinjal Mahesh Savani [External]" userId="S::kinjal.maheshsavani@hcl.com::b8ce9460-008c-4575-9a2a-3d79ec6056c5" providerId="AD" clId="Web-{C1454D8F-7DCF-F74A-9912-328ED579F91A}" dt="2023-03-13T06:12:50.900" v="110"/>
        <pc:sldMkLst>
          <pc:docMk/>
          <pc:sldMk cId="1913724248" sldId="278"/>
        </pc:sldMkLst>
      </pc:sldChg>
      <pc:sldChg chg="modSp addCm">
        <pc:chgData name="Kinjal Mahesh Savani [External]" userId="S::kinjal.maheshsavani@hcl.com::b8ce9460-008c-4575-9a2a-3d79ec6056c5" providerId="AD" clId="Web-{C1454D8F-7DCF-F74A-9912-328ED579F91A}" dt="2023-03-13T06:16:54.264" v="131"/>
        <pc:sldMkLst>
          <pc:docMk/>
          <pc:sldMk cId="3151592243" sldId="279"/>
        </pc:sldMkLst>
        <pc:spChg chg="mod">
          <ac:chgData name="Kinjal Mahesh Savani [External]" userId="S::kinjal.maheshsavani@hcl.com::b8ce9460-008c-4575-9a2a-3d79ec6056c5" providerId="AD" clId="Web-{C1454D8F-7DCF-F74A-9912-328ED579F91A}" dt="2023-03-13T06:16:40.779" v="130" actId="20577"/>
          <ac:spMkLst>
            <pc:docMk/>
            <pc:sldMk cId="3151592243" sldId="279"/>
            <ac:spMk id="12" creationId="{00000000-0000-0000-0000-000000000000}"/>
          </ac:spMkLst>
        </pc:spChg>
      </pc:sldChg>
      <pc:sldChg chg="addSp delSp modSp addCm">
        <pc:chgData name="Kinjal Mahesh Savani [External]" userId="S::kinjal.maheshsavani@hcl.com::b8ce9460-008c-4575-9a2a-3d79ec6056c5" providerId="AD" clId="Web-{C1454D8F-7DCF-F74A-9912-328ED579F91A}" dt="2023-03-13T06:14:40.558" v="116"/>
        <pc:sldMkLst>
          <pc:docMk/>
          <pc:sldMk cId="886970315" sldId="280"/>
        </pc:sldMkLst>
        <pc:spChg chg="add del mod">
          <ac:chgData name="Kinjal Mahesh Savani [External]" userId="S::kinjal.maheshsavani@hcl.com::b8ce9460-008c-4575-9a2a-3d79ec6056c5" providerId="AD" clId="Web-{C1454D8F-7DCF-F74A-9912-328ED579F91A}" dt="2023-03-13T06:13:50.026" v="114"/>
          <ac:spMkLst>
            <pc:docMk/>
            <pc:sldMk cId="886970315" sldId="280"/>
            <ac:spMk id="3" creationId="{FB8FFF8D-EDB7-B1E9-D445-C75EEBE0CAD3}"/>
          </ac:spMkLst>
        </pc:spChg>
        <pc:spChg chg="del mod">
          <ac:chgData name="Kinjal Mahesh Savani [External]" userId="S::kinjal.maheshsavani@hcl.com::b8ce9460-008c-4575-9a2a-3d79ec6056c5" providerId="AD" clId="Web-{C1454D8F-7DCF-F74A-9912-328ED579F91A}" dt="2023-03-13T06:13:41.948" v="113"/>
          <ac:spMkLst>
            <pc:docMk/>
            <pc:sldMk cId="886970315" sldId="280"/>
            <ac:spMk id="5" creationId="{76F47B49-8F68-689B-C337-BF4CA328BDB7}"/>
          </ac:spMkLst>
        </pc:spChg>
        <pc:spChg chg="mod">
          <ac:chgData name="Kinjal Mahesh Savani [External]" userId="S::kinjal.maheshsavani@hcl.com::b8ce9460-008c-4575-9a2a-3d79ec6056c5" providerId="AD" clId="Web-{C1454D8F-7DCF-F74A-9912-328ED579F91A}" dt="2023-03-13T06:13:53.276" v="115" actId="1076"/>
          <ac:spMkLst>
            <pc:docMk/>
            <pc:sldMk cId="886970315" sldId="280"/>
            <ac:spMk id="19" creationId="{62EB08F4-A654-F582-ACD6-8EB2642D5027}"/>
          </ac:spMkLst>
        </pc:spChg>
      </pc:sldChg>
      <pc:sldChg chg="modSp addCm">
        <pc:chgData name="Kinjal Mahesh Savani [External]" userId="S::kinjal.maheshsavani@hcl.com::b8ce9460-008c-4575-9a2a-3d79ec6056c5" providerId="AD" clId="Web-{C1454D8F-7DCF-F74A-9912-328ED579F91A}" dt="2023-03-13T06:15:56.263" v="121" actId="20577"/>
        <pc:sldMkLst>
          <pc:docMk/>
          <pc:sldMk cId="253150744" sldId="282"/>
        </pc:sldMkLst>
        <pc:spChg chg="mod">
          <ac:chgData name="Kinjal Mahesh Savani [External]" userId="S::kinjal.maheshsavani@hcl.com::b8ce9460-008c-4575-9a2a-3d79ec6056c5" providerId="AD" clId="Web-{C1454D8F-7DCF-F74A-9912-328ED579F91A}" dt="2023-03-13T06:15:56.263" v="121" actId="20577"/>
          <ac:spMkLst>
            <pc:docMk/>
            <pc:sldMk cId="253150744" sldId="282"/>
            <ac:spMk id="12" creationId="{00000000-0000-0000-0000-000000000000}"/>
          </ac:spMkLst>
        </pc:spChg>
      </pc:sldChg>
      <pc:sldChg chg="addCm">
        <pc:chgData name="Kinjal Mahesh Savani [External]" userId="S::kinjal.maheshsavani@hcl.com::b8ce9460-008c-4575-9a2a-3d79ec6056c5" providerId="AD" clId="Web-{C1454D8F-7DCF-F74A-9912-328ED579F91A}" dt="2023-03-13T06:18:40.469" v="134"/>
        <pc:sldMkLst>
          <pc:docMk/>
          <pc:sldMk cId="47766574" sldId="290"/>
        </pc:sldMkLst>
      </pc:sldChg>
      <pc:sldChg chg="modSp addCm">
        <pc:chgData name="Kinjal Mahesh Savani [External]" userId="S::kinjal.maheshsavani@hcl.com::b8ce9460-008c-4575-9a2a-3d79ec6056c5" providerId="AD" clId="Web-{C1454D8F-7DCF-F74A-9912-328ED579F91A}" dt="2023-03-13T06:21:47.957" v="155" actId="20577"/>
        <pc:sldMkLst>
          <pc:docMk/>
          <pc:sldMk cId="2523728441" sldId="291"/>
        </pc:sldMkLst>
        <pc:spChg chg="mod">
          <ac:chgData name="Kinjal Mahesh Savani [External]" userId="S::kinjal.maheshsavani@hcl.com::b8ce9460-008c-4575-9a2a-3d79ec6056c5" providerId="AD" clId="Web-{C1454D8F-7DCF-F74A-9912-328ED579F91A}" dt="2023-03-13T06:21:47.957" v="155" actId="20577"/>
          <ac:spMkLst>
            <pc:docMk/>
            <pc:sldMk cId="2523728441" sldId="291"/>
            <ac:spMk id="12" creationId="{00000000-0000-0000-0000-000000000000}"/>
          </ac:spMkLst>
        </pc:spChg>
        <pc:spChg chg="mod">
          <ac:chgData name="Kinjal Mahesh Savani [External]" userId="S::kinjal.maheshsavani@hcl.com::b8ce9460-008c-4575-9a2a-3d79ec6056c5" providerId="AD" clId="Web-{C1454D8F-7DCF-F74A-9912-328ED579F91A}" dt="2023-03-13T06:18:01.140" v="133" actId="1076"/>
          <ac:spMkLst>
            <pc:docMk/>
            <pc:sldMk cId="2523728441" sldId="291"/>
            <ac:spMk id="16" creationId="{38C21B81-948B-1335-5388-42EEE66681C2}"/>
          </ac:spMkLst>
        </pc:spChg>
      </pc:sldChg>
      <pc:sldChg chg="delSp modSp addCm">
        <pc:chgData name="Kinjal Mahesh Savani [External]" userId="S::kinjal.maheshsavani@hcl.com::b8ce9460-008c-4575-9a2a-3d79ec6056c5" providerId="AD" clId="Web-{C1454D8F-7DCF-F74A-9912-328ED579F91A}" dt="2023-03-13T05:49:01.996" v="20"/>
        <pc:sldMkLst>
          <pc:docMk/>
          <pc:sldMk cId="3616296875" sldId="307"/>
        </pc:sldMkLst>
        <pc:spChg chg="del">
          <ac:chgData name="Kinjal Mahesh Savani [External]" userId="S::kinjal.maheshsavani@hcl.com::b8ce9460-008c-4575-9a2a-3d79ec6056c5" providerId="AD" clId="Web-{C1454D8F-7DCF-F74A-9912-328ED579F91A}" dt="2023-03-13T05:47:47.307" v="14"/>
          <ac:spMkLst>
            <pc:docMk/>
            <pc:sldMk cId="3616296875" sldId="307"/>
            <ac:spMk id="8" creationId="{00000000-0000-0000-0000-000000000000}"/>
          </ac:spMkLst>
        </pc:spChg>
        <pc:spChg chg="mod">
          <ac:chgData name="Kinjal Mahesh Savani [External]" userId="S::kinjal.maheshsavani@hcl.com::b8ce9460-008c-4575-9a2a-3d79ec6056c5" providerId="AD" clId="Web-{C1454D8F-7DCF-F74A-9912-328ED579F91A}" dt="2023-03-13T05:48:20.979" v="19" actId="1076"/>
          <ac:spMkLst>
            <pc:docMk/>
            <pc:sldMk cId="3616296875" sldId="307"/>
            <ac:spMk id="9" creationId="{00000000-0000-0000-0000-000000000000}"/>
          </ac:spMkLst>
        </pc:spChg>
      </pc:sldChg>
      <pc:sldChg chg="modSp addCm">
        <pc:chgData name="Kinjal Mahesh Savani [External]" userId="S::kinjal.maheshsavani@hcl.com::b8ce9460-008c-4575-9a2a-3d79ec6056c5" providerId="AD" clId="Web-{C1454D8F-7DCF-F74A-9912-328ED579F91A}" dt="2023-03-13T05:44:32.740" v="3"/>
        <pc:sldMkLst>
          <pc:docMk/>
          <pc:sldMk cId="671384806" sldId="316"/>
        </pc:sldMkLst>
        <pc:graphicFrameChg chg="mod modGraphic">
          <ac:chgData name="Kinjal Mahesh Savani [External]" userId="S::kinjal.maheshsavani@hcl.com::b8ce9460-008c-4575-9a2a-3d79ec6056c5" providerId="AD" clId="Web-{C1454D8F-7DCF-F74A-9912-328ED579F91A}" dt="2023-03-13T05:43:41.161" v="2"/>
          <ac:graphicFrameMkLst>
            <pc:docMk/>
            <pc:sldMk cId="671384806" sldId="316"/>
            <ac:graphicFrameMk id="21" creationId="{BE0431BD-2695-477F-827A-3A5BC3180CCC}"/>
          </ac:graphicFrameMkLst>
        </pc:graphicFrameChg>
      </pc:sldChg>
    </pc:docChg>
  </pc:docChgLst>
  <pc:docChgLst>
    <pc:chgData name="Shreedevi Shekaran [External]" userId="S::shreedevi.shekaran@hcl.com::619e9083-76ea-4b83-825f-91b08d28e1ea" providerId="AD" clId="Web-{BE7BACD4-0DC5-B141-7D4B-A24A81CE4B09}"/>
    <pc:docChg chg="modSld">
      <pc:chgData name="Shreedevi Shekaran [External]" userId="S::shreedevi.shekaran@hcl.com::619e9083-76ea-4b83-825f-91b08d28e1ea" providerId="AD" clId="Web-{BE7BACD4-0DC5-B141-7D4B-A24A81CE4B09}" dt="2023-03-15T09:50:35.099" v="360" actId="14100"/>
      <pc:docMkLst>
        <pc:docMk/>
      </pc:docMkLst>
      <pc:sldChg chg="modSp">
        <pc:chgData name="Shreedevi Shekaran [External]" userId="S::shreedevi.shekaran@hcl.com::619e9083-76ea-4b83-825f-91b08d28e1ea" providerId="AD" clId="Web-{BE7BACD4-0DC5-B141-7D4B-A24A81CE4B09}" dt="2023-03-15T08:42:51.118" v="10" actId="1076"/>
        <pc:sldMkLst>
          <pc:docMk/>
          <pc:sldMk cId="2771114174" sldId="262"/>
        </pc:sldMkLst>
        <pc:spChg chg="mod">
          <ac:chgData name="Shreedevi Shekaran [External]" userId="S::shreedevi.shekaran@hcl.com::619e9083-76ea-4b83-825f-91b08d28e1ea" providerId="AD" clId="Web-{BE7BACD4-0DC5-B141-7D4B-A24A81CE4B09}" dt="2023-03-15T08:42:51.118" v="10" actId="1076"/>
          <ac:spMkLst>
            <pc:docMk/>
            <pc:sldMk cId="2771114174" sldId="262"/>
            <ac:spMk id="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44:04.011" v="22" actId="20577"/>
        <pc:sldMkLst>
          <pc:docMk/>
          <pc:sldMk cId="3227407782" sldId="275"/>
        </pc:sldMkLst>
        <pc:spChg chg="mod">
          <ac:chgData name="Shreedevi Shekaran [External]" userId="S::shreedevi.shekaran@hcl.com::619e9083-76ea-4b83-825f-91b08d28e1ea" providerId="AD" clId="Web-{BE7BACD4-0DC5-B141-7D4B-A24A81CE4B09}" dt="2023-03-15T08:44:04.011" v="22" actId="20577"/>
          <ac:spMkLst>
            <pc:docMk/>
            <pc:sldMk cId="3227407782" sldId="275"/>
            <ac:spMk id="1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45:31.780" v="45" actId="1076"/>
        <pc:sldMkLst>
          <pc:docMk/>
          <pc:sldMk cId="2785195149" sldId="276"/>
        </pc:sldMkLst>
        <pc:spChg chg="mod">
          <ac:chgData name="Shreedevi Shekaran [External]" userId="S::shreedevi.shekaran@hcl.com::619e9083-76ea-4b83-825f-91b08d28e1ea" providerId="AD" clId="Web-{BE7BACD4-0DC5-B141-7D4B-A24A81CE4B09}" dt="2023-03-15T08:45:31.780" v="45" actId="1076"/>
          <ac:spMkLst>
            <pc:docMk/>
            <pc:sldMk cId="2785195149" sldId="276"/>
            <ac:spMk id="1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48:18.551" v="63" actId="1076"/>
        <pc:sldMkLst>
          <pc:docMk/>
          <pc:sldMk cId="1913724248" sldId="278"/>
        </pc:sldMkLst>
        <pc:spChg chg="mod">
          <ac:chgData name="Shreedevi Shekaran [External]" userId="S::shreedevi.shekaran@hcl.com::619e9083-76ea-4b83-825f-91b08d28e1ea" providerId="AD" clId="Web-{BE7BACD4-0DC5-B141-7D4B-A24A81CE4B09}" dt="2023-03-15T08:48:18.551" v="63" actId="1076"/>
          <ac:spMkLst>
            <pc:docMk/>
            <pc:sldMk cId="1913724248" sldId="278"/>
            <ac:spMk id="21" creationId="{8BAC2FCC-3007-BBCD-7924-D8BB54ECDEEA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48:57.427" v="65" actId="20577"/>
        <pc:sldMkLst>
          <pc:docMk/>
          <pc:sldMk cId="3151592243" sldId="279"/>
        </pc:sldMkLst>
        <pc:spChg chg="mod">
          <ac:chgData name="Shreedevi Shekaran [External]" userId="S::shreedevi.shekaran@hcl.com::619e9083-76ea-4b83-825f-91b08d28e1ea" providerId="AD" clId="Web-{BE7BACD4-0DC5-B141-7D4B-A24A81CE4B09}" dt="2023-03-15T08:48:57.427" v="65" actId="20577"/>
          <ac:spMkLst>
            <pc:docMk/>
            <pc:sldMk cId="3151592243" sldId="279"/>
            <ac:spMk id="1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48:04.004" v="60" actId="14100"/>
        <pc:sldMkLst>
          <pc:docMk/>
          <pc:sldMk cId="886970315" sldId="280"/>
        </pc:sldMkLst>
        <pc:spChg chg="mod">
          <ac:chgData name="Shreedevi Shekaran [External]" userId="S::shreedevi.shekaran@hcl.com::619e9083-76ea-4b83-825f-91b08d28e1ea" providerId="AD" clId="Web-{BE7BACD4-0DC5-B141-7D4B-A24A81CE4B09}" dt="2023-03-15T08:48:04.004" v="60" actId="14100"/>
          <ac:spMkLst>
            <pc:docMk/>
            <pc:sldMk cId="886970315" sldId="280"/>
            <ac:spMk id="19" creationId="{62EB08F4-A654-F582-ACD6-8EB2642D5027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51:16.620" v="84" actId="20577"/>
        <pc:sldMkLst>
          <pc:docMk/>
          <pc:sldMk cId="3768310317" sldId="285"/>
        </pc:sldMkLst>
        <pc:spChg chg="mod">
          <ac:chgData name="Shreedevi Shekaran [External]" userId="S::shreedevi.shekaran@hcl.com::619e9083-76ea-4b83-825f-91b08d28e1ea" providerId="AD" clId="Web-{BE7BACD4-0DC5-B141-7D4B-A24A81CE4B09}" dt="2023-03-15T08:51:16.620" v="84" actId="20577"/>
          <ac:spMkLst>
            <pc:docMk/>
            <pc:sldMk cId="3768310317" sldId="285"/>
            <ac:spMk id="1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50:58.635" v="82" actId="20577"/>
        <pc:sldMkLst>
          <pc:docMk/>
          <pc:sldMk cId="749535846" sldId="286"/>
        </pc:sldMkLst>
        <pc:spChg chg="mod">
          <ac:chgData name="Shreedevi Shekaran [External]" userId="S::shreedevi.shekaran@hcl.com::619e9083-76ea-4b83-825f-91b08d28e1ea" providerId="AD" clId="Web-{BE7BACD4-0DC5-B141-7D4B-A24A81CE4B09}" dt="2023-03-15T08:50:58.635" v="82" actId="20577"/>
          <ac:spMkLst>
            <pc:docMk/>
            <pc:sldMk cId="749535846" sldId="286"/>
            <ac:spMk id="1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50:16.055" v="75" actId="14100"/>
        <pc:sldMkLst>
          <pc:docMk/>
          <pc:sldMk cId="783349936" sldId="287"/>
        </pc:sldMkLst>
        <pc:spChg chg="mod">
          <ac:chgData name="Shreedevi Shekaran [External]" userId="S::shreedevi.shekaran@hcl.com::619e9083-76ea-4b83-825f-91b08d28e1ea" providerId="AD" clId="Web-{BE7BACD4-0DC5-B141-7D4B-A24A81CE4B09}" dt="2023-03-15T08:50:16.055" v="75" actId="14100"/>
          <ac:spMkLst>
            <pc:docMk/>
            <pc:sldMk cId="783349936" sldId="287"/>
            <ac:spMk id="1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49:33.257" v="68" actId="20577"/>
        <pc:sldMkLst>
          <pc:docMk/>
          <pc:sldMk cId="3164151882" sldId="288"/>
        </pc:sldMkLst>
        <pc:spChg chg="mod">
          <ac:chgData name="Shreedevi Shekaran [External]" userId="S::shreedevi.shekaran@hcl.com::619e9083-76ea-4b83-825f-91b08d28e1ea" providerId="AD" clId="Web-{BE7BACD4-0DC5-B141-7D4B-A24A81CE4B09}" dt="2023-03-15T08:49:33.257" v="68" actId="20577"/>
          <ac:spMkLst>
            <pc:docMk/>
            <pc:sldMk cId="3164151882" sldId="288"/>
            <ac:spMk id="1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52:11.872" v="95" actId="14100"/>
        <pc:sldMkLst>
          <pc:docMk/>
          <pc:sldMk cId="2523728441" sldId="291"/>
        </pc:sldMkLst>
        <pc:spChg chg="mod">
          <ac:chgData name="Shreedevi Shekaran [External]" userId="S::shreedevi.shekaran@hcl.com::619e9083-76ea-4b83-825f-91b08d28e1ea" providerId="AD" clId="Web-{BE7BACD4-0DC5-B141-7D4B-A24A81CE4B09}" dt="2023-03-15T08:52:11.872" v="95" actId="14100"/>
          <ac:spMkLst>
            <pc:docMk/>
            <pc:sldMk cId="2523728441" sldId="291"/>
            <ac:spMk id="1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54:10.532" v="109" actId="14100"/>
        <pc:sldMkLst>
          <pc:docMk/>
          <pc:sldMk cId="4293175044" sldId="299"/>
        </pc:sldMkLst>
        <pc:spChg chg="mod">
          <ac:chgData name="Shreedevi Shekaran [External]" userId="S::shreedevi.shekaran@hcl.com::619e9083-76ea-4b83-825f-91b08d28e1ea" providerId="AD" clId="Web-{BE7BACD4-0DC5-B141-7D4B-A24A81CE4B09}" dt="2023-03-15T08:54:10.532" v="109" actId="14100"/>
          <ac:spMkLst>
            <pc:docMk/>
            <pc:sldMk cId="4293175044" sldId="299"/>
            <ac:spMk id="13" creationId="{8FF6BB18-1982-275B-2FD0-E33F62EAB702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52:43.013" v="102" actId="20577"/>
        <pc:sldMkLst>
          <pc:docMk/>
          <pc:sldMk cId="2269443407" sldId="300"/>
        </pc:sldMkLst>
        <pc:spChg chg="mod">
          <ac:chgData name="Shreedevi Shekaran [External]" userId="S::shreedevi.shekaran@hcl.com::619e9083-76ea-4b83-825f-91b08d28e1ea" providerId="AD" clId="Web-{BE7BACD4-0DC5-B141-7D4B-A24A81CE4B09}" dt="2023-03-15T08:52:43.013" v="102" actId="20577"/>
          <ac:spMkLst>
            <pc:docMk/>
            <pc:sldMk cId="2269443407" sldId="300"/>
            <ac:spMk id="1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52:23.591" v="96" actId="20577"/>
        <pc:sldMkLst>
          <pc:docMk/>
          <pc:sldMk cId="3018191832" sldId="301"/>
        </pc:sldMkLst>
        <pc:spChg chg="mod">
          <ac:chgData name="Shreedevi Shekaran [External]" userId="S::shreedevi.shekaran@hcl.com::619e9083-76ea-4b83-825f-91b08d28e1ea" providerId="AD" clId="Web-{BE7BACD4-0DC5-B141-7D4B-A24A81CE4B09}" dt="2023-03-15T08:52:23.591" v="96" actId="20577"/>
          <ac:spMkLst>
            <pc:docMk/>
            <pc:sldMk cId="3018191832" sldId="301"/>
            <ac:spMk id="3" creationId="{7B5601DD-9C1B-D297-A7C6-89DC3B21EE9B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9:13:31.212" v="252" actId="14100"/>
        <pc:sldMkLst>
          <pc:docMk/>
          <pc:sldMk cId="2826967135" sldId="302"/>
        </pc:sldMkLst>
        <pc:spChg chg="mod">
          <ac:chgData name="Shreedevi Shekaran [External]" userId="S::shreedevi.shekaran@hcl.com::619e9083-76ea-4b83-825f-91b08d28e1ea" providerId="AD" clId="Web-{BE7BACD4-0DC5-B141-7D4B-A24A81CE4B09}" dt="2023-03-15T09:13:21.290" v="251" actId="20577"/>
          <ac:spMkLst>
            <pc:docMk/>
            <pc:sldMk cId="2826967135" sldId="302"/>
            <ac:spMk id="6" creationId="{43619497-639B-A110-BE6C-354B442A6199}"/>
          </ac:spMkLst>
        </pc:spChg>
        <pc:spChg chg="mod">
          <ac:chgData name="Shreedevi Shekaran [External]" userId="S::shreedevi.shekaran@hcl.com::619e9083-76ea-4b83-825f-91b08d28e1ea" providerId="AD" clId="Web-{BE7BACD4-0DC5-B141-7D4B-A24A81CE4B09}" dt="2023-03-15T09:13:31.212" v="252" actId="14100"/>
          <ac:spMkLst>
            <pc:docMk/>
            <pc:sldMk cId="2826967135" sldId="302"/>
            <ac:spMk id="7" creationId="{28AE09C4-B5F0-C360-3B59-F01ED44431B8}"/>
          </ac:spMkLst>
        </pc:spChg>
        <pc:spChg chg="mod">
          <ac:chgData name="Shreedevi Shekaran [External]" userId="S::shreedevi.shekaran@hcl.com::619e9083-76ea-4b83-825f-91b08d28e1ea" providerId="AD" clId="Web-{BE7BACD4-0DC5-B141-7D4B-A24A81CE4B09}" dt="2023-03-15T09:12:38.179" v="243" actId="14100"/>
          <ac:spMkLst>
            <pc:docMk/>
            <pc:sldMk cId="2826967135" sldId="302"/>
            <ac:spMk id="8" creationId="{BAB27353-2B73-A5D1-B179-269ED73B47CA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9:46:27.872" v="331" actId="20577"/>
        <pc:sldMkLst>
          <pc:docMk/>
          <pc:sldMk cId="506243321" sldId="303"/>
        </pc:sldMkLst>
        <pc:spChg chg="mod">
          <ac:chgData name="Shreedevi Shekaran [External]" userId="S::shreedevi.shekaran@hcl.com::619e9083-76ea-4b83-825f-91b08d28e1ea" providerId="AD" clId="Web-{BE7BACD4-0DC5-B141-7D4B-A24A81CE4B09}" dt="2023-03-15T09:15:35.747" v="279" actId="20577"/>
          <ac:spMkLst>
            <pc:docMk/>
            <pc:sldMk cId="506243321" sldId="303"/>
            <ac:spMk id="6" creationId="{43619497-639B-A110-BE6C-354B442A6199}"/>
          </ac:spMkLst>
        </pc:spChg>
        <pc:spChg chg="mod">
          <ac:chgData name="Shreedevi Shekaran [External]" userId="S::shreedevi.shekaran@hcl.com::619e9083-76ea-4b83-825f-91b08d28e1ea" providerId="AD" clId="Web-{BE7BACD4-0DC5-B141-7D4B-A24A81CE4B09}" dt="2023-03-15T09:46:27.872" v="331" actId="20577"/>
          <ac:spMkLst>
            <pc:docMk/>
            <pc:sldMk cId="506243321" sldId="303"/>
            <ac:spMk id="7" creationId="{28AE09C4-B5F0-C360-3B59-F01ED44431B8}"/>
          </ac:spMkLst>
        </pc:spChg>
        <pc:spChg chg="mod">
          <ac:chgData name="Shreedevi Shekaran [External]" userId="S::shreedevi.shekaran@hcl.com::619e9083-76ea-4b83-825f-91b08d28e1ea" providerId="AD" clId="Web-{BE7BACD4-0DC5-B141-7D4B-A24A81CE4B09}" dt="2023-03-15T09:24:43.438" v="285" actId="1076"/>
          <ac:spMkLst>
            <pc:docMk/>
            <pc:sldMk cId="506243321" sldId="303"/>
            <ac:spMk id="9" creationId="{557B052C-2D9A-FD1E-29FD-C299828CC99C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9:50:35.099" v="360" actId="14100"/>
        <pc:sldMkLst>
          <pc:docMk/>
          <pc:sldMk cId="3106495355" sldId="305"/>
        </pc:sldMkLst>
        <pc:spChg chg="mod">
          <ac:chgData name="Shreedevi Shekaran [External]" userId="S::shreedevi.shekaran@hcl.com::619e9083-76ea-4b83-825f-91b08d28e1ea" providerId="AD" clId="Web-{BE7BACD4-0DC5-B141-7D4B-A24A81CE4B09}" dt="2023-03-15T09:50:32.927" v="359" actId="14100"/>
          <ac:spMkLst>
            <pc:docMk/>
            <pc:sldMk cId="3106495355" sldId="305"/>
            <ac:spMk id="6" creationId="{43619497-639B-A110-BE6C-354B442A6199}"/>
          </ac:spMkLst>
        </pc:spChg>
        <pc:spChg chg="mod">
          <ac:chgData name="Shreedevi Shekaran [External]" userId="S::shreedevi.shekaran@hcl.com::619e9083-76ea-4b83-825f-91b08d28e1ea" providerId="AD" clId="Web-{BE7BACD4-0DC5-B141-7D4B-A24A81CE4B09}" dt="2023-03-15T09:50:35.099" v="360" actId="14100"/>
          <ac:spMkLst>
            <pc:docMk/>
            <pc:sldMk cId="3106495355" sldId="305"/>
            <ac:spMk id="7" creationId="{28AE09C4-B5F0-C360-3B59-F01ED44431B8}"/>
          </ac:spMkLst>
        </pc:spChg>
        <pc:spChg chg="mod">
          <ac:chgData name="Shreedevi Shekaran [External]" userId="S::shreedevi.shekaran@hcl.com::619e9083-76ea-4b83-825f-91b08d28e1ea" providerId="AD" clId="Web-{BE7BACD4-0DC5-B141-7D4B-A24A81CE4B09}" dt="2023-03-15T09:49:37.894" v="350" actId="14100"/>
          <ac:spMkLst>
            <pc:docMk/>
            <pc:sldMk cId="3106495355" sldId="305"/>
            <ac:spMk id="9" creationId="{557B052C-2D9A-FD1E-29FD-C299828CC99C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9:48:20.751" v="343" actId="20577"/>
        <pc:sldMkLst>
          <pc:docMk/>
          <pc:sldMk cId="3936070681" sldId="306"/>
        </pc:sldMkLst>
        <pc:spChg chg="mod">
          <ac:chgData name="Shreedevi Shekaran [External]" userId="S::shreedevi.shekaran@hcl.com::619e9083-76ea-4b83-825f-91b08d28e1ea" providerId="AD" clId="Web-{BE7BACD4-0DC5-B141-7D4B-A24A81CE4B09}" dt="2023-03-15T09:47:19.436" v="339" actId="14100"/>
          <ac:spMkLst>
            <pc:docMk/>
            <pc:sldMk cId="3936070681" sldId="306"/>
            <ac:spMk id="6" creationId="{43619497-639B-A110-BE6C-354B442A6199}"/>
          </ac:spMkLst>
        </pc:spChg>
        <pc:spChg chg="mod">
          <ac:chgData name="Shreedevi Shekaran [External]" userId="S::shreedevi.shekaran@hcl.com::619e9083-76ea-4b83-825f-91b08d28e1ea" providerId="AD" clId="Web-{BE7BACD4-0DC5-B141-7D4B-A24A81CE4B09}" dt="2023-03-15T09:48:20.751" v="343" actId="20577"/>
          <ac:spMkLst>
            <pc:docMk/>
            <pc:sldMk cId="3936070681" sldId="306"/>
            <ac:spMk id="7" creationId="{28AE09C4-B5F0-C360-3B59-F01ED44431B8}"/>
          </ac:spMkLst>
        </pc:spChg>
        <pc:spChg chg="mod">
          <ac:chgData name="Shreedevi Shekaran [External]" userId="S::shreedevi.shekaran@hcl.com::619e9083-76ea-4b83-825f-91b08d28e1ea" providerId="AD" clId="Web-{BE7BACD4-0DC5-B141-7D4B-A24A81CE4B09}" dt="2023-03-15T09:46:38.982" v="334" actId="1076"/>
          <ac:spMkLst>
            <pc:docMk/>
            <pc:sldMk cId="3936070681" sldId="306"/>
            <ac:spMk id="9" creationId="{557B052C-2D9A-FD1E-29FD-C299828CC99C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42:09.898" v="9"/>
        <pc:sldMkLst>
          <pc:docMk/>
          <pc:sldMk cId="1967403813" sldId="308"/>
        </pc:sldMkLst>
        <pc:graphicFrameChg chg="mod modGraphic">
          <ac:chgData name="Shreedevi Shekaran [External]" userId="S::shreedevi.shekaran@hcl.com::619e9083-76ea-4b83-825f-91b08d28e1ea" providerId="AD" clId="Web-{BE7BACD4-0DC5-B141-7D4B-A24A81CE4B09}" dt="2023-03-15T08:42:09.898" v="9"/>
          <ac:graphicFrameMkLst>
            <pc:docMk/>
            <pc:sldMk cId="1967403813" sldId="308"/>
            <ac:graphicFrameMk id="3" creationId="{A804FCD7-C315-5EE5-45C6-28D95933FC69}"/>
          </ac:graphicFrameMkLst>
        </pc:graphicFrameChg>
      </pc:sldChg>
      <pc:sldChg chg="modSp">
        <pc:chgData name="Shreedevi Shekaran [External]" userId="S::shreedevi.shekaran@hcl.com::619e9083-76ea-4b83-825f-91b08d28e1ea" providerId="AD" clId="Web-{BE7BACD4-0DC5-B141-7D4B-A24A81CE4B09}" dt="2023-03-15T08:53:27.702" v="106" actId="20577"/>
        <pc:sldMkLst>
          <pc:docMk/>
          <pc:sldMk cId="3383161960" sldId="309"/>
        </pc:sldMkLst>
        <pc:spChg chg="mod">
          <ac:chgData name="Shreedevi Shekaran [External]" userId="S::shreedevi.shekaran@hcl.com::619e9083-76ea-4b83-825f-91b08d28e1ea" providerId="AD" clId="Web-{BE7BACD4-0DC5-B141-7D4B-A24A81CE4B09}" dt="2023-03-15T08:53:27.702" v="106" actId="20577"/>
          <ac:spMkLst>
            <pc:docMk/>
            <pc:sldMk cId="3383161960" sldId="309"/>
            <ac:spMk id="8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9:03:16.863" v="167" actId="14100"/>
        <pc:sldMkLst>
          <pc:docMk/>
          <pc:sldMk cId="1452052998" sldId="312"/>
        </pc:sldMkLst>
        <pc:spChg chg="mod">
          <ac:chgData name="Shreedevi Shekaran [External]" userId="S::shreedevi.shekaran@hcl.com::619e9083-76ea-4b83-825f-91b08d28e1ea" providerId="AD" clId="Web-{BE7BACD4-0DC5-B141-7D4B-A24A81CE4B09}" dt="2023-03-15T09:03:16.863" v="167" actId="14100"/>
          <ac:spMkLst>
            <pc:docMk/>
            <pc:sldMk cId="1452052998" sldId="312"/>
            <ac:spMk id="4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9:01:44.579" v="154" actId="20577"/>
        <pc:sldMkLst>
          <pc:docMk/>
          <pc:sldMk cId="746227922" sldId="314"/>
        </pc:sldMkLst>
        <pc:spChg chg="mod">
          <ac:chgData name="Shreedevi Shekaran [External]" userId="S::shreedevi.shekaran@hcl.com::619e9083-76ea-4b83-825f-91b08d28e1ea" providerId="AD" clId="Web-{BE7BACD4-0DC5-B141-7D4B-A24A81CE4B09}" dt="2023-03-15T09:01:44.579" v="154" actId="20577"/>
          <ac:spMkLst>
            <pc:docMk/>
            <pc:sldMk cId="746227922" sldId="314"/>
            <ac:spMk id="4" creationId="{00000000-0000-0000-0000-000000000000}"/>
          </ac:spMkLst>
        </pc:spChg>
      </pc:sldChg>
      <pc:sldChg chg="addSp modSp">
        <pc:chgData name="Shreedevi Shekaran [External]" userId="S::shreedevi.shekaran@hcl.com::619e9083-76ea-4b83-825f-91b08d28e1ea" providerId="AD" clId="Web-{BE7BACD4-0DC5-B141-7D4B-A24A81CE4B09}" dt="2023-03-15T08:59:25.933" v="152" actId="20577"/>
        <pc:sldMkLst>
          <pc:docMk/>
          <pc:sldMk cId="2668160911" sldId="315"/>
        </pc:sldMkLst>
        <pc:spChg chg="add mod">
          <ac:chgData name="Shreedevi Shekaran [External]" userId="S::shreedevi.shekaran@hcl.com::619e9083-76ea-4b83-825f-91b08d28e1ea" providerId="AD" clId="Web-{BE7BACD4-0DC5-B141-7D4B-A24A81CE4B09}" dt="2023-03-15T08:59:25.933" v="152" actId="20577"/>
          <ac:spMkLst>
            <pc:docMk/>
            <pc:sldMk cId="2668160911" sldId="315"/>
            <ac:spMk id="2" creationId="{7E48D72B-4A10-8195-F4D3-E6EDA1FD8FDD}"/>
          </ac:spMkLst>
        </pc:spChg>
        <pc:spChg chg="mod">
          <ac:chgData name="Shreedevi Shekaran [External]" userId="S::shreedevi.shekaran@hcl.com::619e9083-76ea-4b83-825f-91b08d28e1ea" providerId="AD" clId="Web-{BE7BACD4-0DC5-B141-7D4B-A24A81CE4B09}" dt="2023-03-15T08:59:16.152" v="148" actId="20577"/>
          <ac:spMkLst>
            <pc:docMk/>
            <pc:sldMk cId="2668160911" sldId="315"/>
            <ac:spMk id="4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BE7BACD4-0DC5-B141-7D4B-A24A81CE4B09}" dt="2023-03-15T08:38:27.093" v="3"/>
        <pc:sldMkLst>
          <pc:docMk/>
          <pc:sldMk cId="671384806" sldId="316"/>
        </pc:sldMkLst>
        <pc:graphicFrameChg chg="mod modGraphic">
          <ac:chgData name="Shreedevi Shekaran [External]" userId="S::shreedevi.shekaran@hcl.com::619e9083-76ea-4b83-825f-91b08d28e1ea" providerId="AD" clId="Web-{BE7BACD4-0DC5-B141-7D4B-A24A81CE4B09}" dt="2023-03-15T08:38:27.093" v="3"/>
          <ac:graphicFrameMkLst>
            <pc:docMk/>
            <pc:sldMk cId="671384806" sldId="316"/>
            <ac:graphicFrameMk id="21" creationId="{BE0431BD-2695-477F-827A-3A5BC3180CCC}"/>
          </ac:graphicFrameMkLst>
        </pc:graphicFrameChg>
      </pc:sldChg>
      <pc:sldChg chg="modSp">
        <pc:chgData name="Shreedevi Shekaran [External]" userId="S::shreedevi.shekaran@hcl.com::619e9083-76ea-4b83-825f-91b08d28e1ea" providerId="AD" clId="Web-{BE7BACD4-0DC5-B141-7D4B-A24A81CE4B09}" dt="2023-03-15T08:55:05.159" v="144" actId="20577"/>
        <pc:sldMkLst>
          <pc:docMk/>
          <pc:sldMk cId="3151287615" sldId="317"/>
        </pc:sldMkLst>
        <pc:spChg chg="mod">
          <ac:chgData name="Shreedevi Shekaran [External]" userId="S::shreedevi.shekaran@hcl.com::619e9083-76ea-4b83-825f-91b08d28e1ea" providerId="AD" clId="Web-{BE7BACD4-0DC5-B141-7D4B-A24A81CE4B09}" dt="2023-03-15T08:55:01.081" v="142" actId="20577"/>
          <ac:spMkLst>
            <pc:docMk/>
            <pc:sldMk cId="3151287615" sldId="317"/>
            <ac:spMk id="3" creationId="{70029F76-BB2E-A50F-3C92-92502FC32575}"/>
          </ac:spMkLst>
        </pc:spChg>
        <pc:spChg chg="mod">
          <ac:chgData name="Shreedevi Shekaran [External]" userId="S::shreedevi.shekaran@hcl.com::619e9083-76ea-4b83-825f-91b08d28e1ea" providerId="AD" clId="Web-{BE7BACD4-0DC5-B141-7D4B-A24A81CE4B09}" dt="2023-03-15T08:55:05.159" v="144" actId="20577"/>
          <ac:spMkLst>
            <pc:docMk/>
            <pc:sldMk cId="3151287615" sldId="317"/>
            <ac:spMk id="4" creationId="{36EC1652-8495-F870-2E3E-E7828B54465F}"/>
          </ac:spMkLst>
        </pc:spChg>
      </pc:sldChg>
    </pc:docChg>
  </pc:docChgLst>
  <pc:docChgLst>
    <pc:chgData name="Sandeep Biral Mallinath" userId="S::sandeep_biral@hcl.com::8e4d9005-e368-4705-a468-5d8f9bd6221a" providerId="AD" clId="Web-{A1A3A477-A96B-0837-4EA1-2F1B531F184A}"/>
    <pc:docChg chg="modSld">
      <pc:chgData name="Sandeep Biral Mallinath" userId="S::sandeep_biral@hcl.com::8e4d9005-e368-4705-a468-5d8f9bd6221a" providerId="AD" clId="Web-{A1A3A477-A96B-0837-4EA1-2F1B531F184A}" dt="2023-03-10T07:00:43.519" v="13" actId="20577"/>
      <pc:docMkLst>
        <pc:docMk/>
      </pc:docMkLst>
      <pc:sldChg chg="modSp">
        <pc:chgData name="Sandeep Biral Mallinath" userId="S::sandeep_biral@hcl.com::8e4d9005-e368-4705-a468-5d8f9bd6221a" providerId="AD" clId="Web-{A1A3A477-A96B-0837-4EA1-2F1B531F184A}" dt="2023-03-10T06:59:50.112" v="5" actId="20577"/>
        <pc:sldMkLst>
          <pc:docMk/>
          <pc:sldMk cId="3989210044" sldId="258"/>
        </pc:sldMkLst>
        <pc:spChg chg="mod">
          <ac:chgData name="Sandeep Biral Mallinath" userId="S::sandeep_biral@hcl.com::8e4d9005-e368-4705-a468-5d8f9bd6221a" providerId="AD" clId="Web-{A1A3A477-A96B-0837-4EA1-2F1B531F184A}" dt="2023-03-10T06:59:50.112" v="5" actId="20577"/>
          <ac:spMkLst>
            <pc:docMk/>
            <pc:sldMk cId="3989210044" sldId="258"/>
            <ac:spMk id="5" creationId="{353EC2D7-BE9F-85F7-1826-9E433900EB40}"/>
          </ac:spMkLst>
        </pc:spChg>
      </pc:sldChg>
      <pc:sldChg chg="modSp">
        <pc:chgData name="Sandeep Biral Mallinath" userId="S::sandeep_biral@hcl.com::8e4d9005-e368-4705-a468-5d8f9bd6221a" providerId="AD" clId="Web-{A1A3A477-A96B-0837-4EA1-2F1B531F184A}" dt="2023-03-10T07:00:34.019" v="12" actId="20577"/>
        <pc:sldMkLst>
          <pc:docMk/>
          <pc:sldMk cId="506243321" sldId="303"/>
        </pc:sldMkLst>
        <pc:spChg chg="mod">
          <ac:chgData name="Sandeep Biral Mallinath" userId="S::sandeep_biral@hcl.com::8e4d9005-e368-4705-a468-5d8f9bd6221a" providerId="AD" clId="Web-{A1A3A477-A96B-0837-4EA1-2F1B531F184A}" dt="2023-03-10T07:00:34.019" v="12" actId="20577"/>
          <ac:spMkLst>
            <pc:docMk/>
            <pc:sldMk cId="506243321" sldId="303"/>
            <ac:spMk id="7" creationId="{28AE09C4-B5F0-C360-3B59-F01ED44431B8}"/>
          </ac:spMkLst>
        </pc:spChg>
      </pc:sldChg>
      <pc:sldChg chg="modSp">
        <pc:chgData name="Sandeep Biral Mallinath" userId="S::sandeep_biral@hcl.com::8e4d9005-e368-4705-a468-5d8f9bd6221a" providerId="AD" clId="Web-{A1A3A477-A96B-0837-4EA1-2F1B531F184A}" dt="2023-03-10T07:00:43.519" v="13" actId="20577"/>
        <pc:sldMkLst>
          <pc:docMk/>
          <pc:sldMk cId="2524775907" sldId="313"/>
        </pc:sldMkLst>
        <pc:spChg chg="mod">
          <ac:chgData name="Sandeep Biral Mallinath" userId="S::sandeep_biral@hcl.com::8e4d9005-e368-4705-a468-5d8f9bd6221a" providerId="AD" clId="Web-{A1A3A477-A96B-0837-4EA1-2F1B531F184A}" dt="2023-03-10T07:00:43.519" v="13" actId="20577"/>
          <ac:spMkLst>
            <pc:docMk/>
            <pc:sldMk cId="2524775907" sldId="313"/>
            <ac:spMk id="4" creationId="{00000000-0000-0000-0000-000000000000}"/>
          </ac:spMkLst>
        </pc:spChg>
      </pc:sldChg>
    </pc:docChg>
  </pc:docChgLst>
  <pc:docChgLst>
    <pc:chgData name="Shreedevi Shekaran [External]" userId="S::shreedevi.shekaran@hcl.com::619e9083-76ea-4b83-825f-91b08d28e1ea" providerId="AD" clId="Web-{4A45A140-5C53-02BE-6B7B-24760441187F}"/>
    <pc:docChg chg="modSld">
      <pc:chgData name="Shreedevi Shekaran [External]" userId="S::shreedevi.shekaran@hcl.com::619e9083-76ea-4b83-825f-91b08d28e1ea" providerId="AD" clId="Web-{4A45A140-5C53-02BE-6B7B-24760441187F}" dt="2023-03-14T08:08:46.878" v="151" actId="14100"/>
      <pc:docMkLst>
        <pc:docMk/>
      </pc:docMkLst>
      <pc:sldChg chg="modSp">
        <pc:chgData name="Shreedevi Shekaran [External]" userId="S::shreedevi.shekaran@hcl.com::619e9083-76ea-4b83-825f-91b08d28e1ea" providerId="AD" clId="Web-{4A45A140-5C53-02BE-6B7B-24760441187F}" dt="2023-03-14T07:56:27.840" v="11" actId="20577"/>
        <pc:sldMkLst>
          <pc:docMk/>
          <pc:sldMk cId="1145724637" sldId="257"/>
        </pc:sldMkLst>
        <pc:spChg chg="mod">
          <ac:chgData name="Shreedevi Shekaran [External]" userId="S::shreedevi.shekaran@hcl.com::619e9083-76ea-4b83-825f-91b08d28e1ea" providerId="AD" clId="Web-{4A45A140-5C53-02BE-6B7B-24760441187F}" dt="2023-03-14T07:56:27.840" v="11" actId="20577"/>
          <ac:spMkLst>
            <pc:docMk/>
            <pc:sldMk cId="1145724637" sldId="257"/>
            <ac:spMk id="5" creationId="{2E282F15-76B4-4336-A3A6-1FEE4DC34DB9}"/>
          </ac:spMkLst>
        </pc:spChg>
      </pc:sldChg>
      <pc:sldChg chg="modSp">
        <pc:chgData name="Shreedevi Shekaran [External]" userId="S::shreedevi.shekaran@hcl.com::619e9083-76ea-4b83-825f-91b08d28e1ea" providerId="AD" clId="Web-{4A45A140-5C53-02BE-6B7B-24760441187F}" dt="2023-03-14T07:58:42.606" v="59" actId="20577"/>
        <pc:sldMkLst>
          <pc:docMk/>
          <pc:sldMk cId="3989210044" sldId="258"/>
        </pc:sldMkLst>
        <pc:spChg chg="mod">
          <ac:chgData name="Shreedevi Shekaran [External]" userId="S::shreedevi.shekaran@hcl.com::619e9083-76ea-4b83-825f-91b08d28e1ea" providerId="AD" clId="Web-{4A45A140-5C53-02BE-6B7B-24760441187F}" dt="2023-03-14T07:57:48.137" v="35" actId="20577"/>
          <ac:spMkLst>
            <pc:docMk/>
            <pc:sldMk cId="3989210044" sldId="258"/>
            <ac:spMk id="2" creationId="{C64676F1-1131-DA4E-646C-35C286086423}"/>
          </ac:spMkLst>
        </pc:spChg>
        <pc:spChg chg="mod">
          <ac:chgData name="Shreedevi Shekaran [External]" userId="S::shreedevi.shekaran@hcl.com::619e9083-76ea-4b83-825f-91b08d28e1ea" providerId="AD" clId="Web-{4A45A140-5C53-02BE-6B7B-24760441187F}" dt="2023-03-14T07:57:55.450" v="39" actId="20577"/>
          <ac:spMkLst>
            <pc:docMk/>
            <pc:sldMk cId="3989210044" sldId="258"/>
            <ac:spMk id="3" creationId="{91A8D7F4-B301-595F-E571-B35F530752E7}"/>
          </ac:spMkLst>
        </pc:spChg>
        <pc:spChg chg="mod">
          <ac:chgData name="Shreedevi Shekaran [External]" userId="S::shreedevi.shekaran@hcl.com::619e9083-76ea-4b83-825f-91b08d28e1ea" providerId="AD" clId="Web-{4A45A140-5C53-02BE-6B7B-24760441187F}" dt="2023-03-14T07:58:42.606" v="59" actId="20577"/>
          <ac:spMkLst>
            <pc:docMk/>
            <pc:sldMk cId="3989210044" sldId="258"/>
            <ac:spMk id="6" creationId="{FA21DBE8-1215-866B-D489-B781028F66CD}"/>
          </ac:spMkLst>
        </pc:spChg>
      </pc:sldChg>
      <pc:sldChg chg="modSp">
        <pc:chgData name="Shreedevi Shekaran [External]" userId="S::shreedevi.shekaran@hcl.com::619e9083-76ea-4b83-825f-91b08d28e1ea" providerId="AD" clId="Web-{4A45A140-5C53-02BE-6B7B-24760441187F}" dt="2023-03-14T08:01:51.421" v="86" actId="20577"/>
        <pc:sldMkLst>
          <pc:docMk/>
          <pc:sldMk cId="3491365048" sldId="260"/>
        </pc:sldMkLst>
        <pc:spChg chg="mod">
          <ac:chgData name="Shreedevi Shekaran [External]" userId="S::shreedevi.shekaran@hcl.com::619e9083-76ea-4b83-825f-91b08d28e1ea" providerId="AD" clId="Web-{4A45A140-5C53-02BE-6B7B-24760441187F}" dt="2023-03-14T08:01:51.421" v="86" actId="20577"/>
          <ac:spMkLst>
            <pc:docMk/>
            <pc:sldMk cId="3491365048" sldId="260"/>
            <ac:spMk id="3" creationId="{70029F76-BB2E-A50F-3C92-92502FC32575}"/>
          </ac:spMkLst>
        </pc:spChg>
      </pc:sldChg>
      <pc:sldChg chg="modSp">
        <pc:chgData name="Shreedevi Shekaran [External]" userId="S::shreedevi.shekaran@hcl.com::619e9083-76ea-4b83-825f-91b08d28e1ea" providerId="AD" clId="Web-{4A45A140-5C53-02BE-6B7B-24760441187F}" dt="2023-03-14T08:06:29.033" v="124" actId="20577"/>
        <pc:sldMkLst>
          <pc:docMk/>
          <pc:sldMk cId="2771114174" sldId="262"/>
        </pc:sldMkLst>
        <pc:spChg chg="mod">
          <ac:chgData name="Shreedevi Shekaran [External]" userId="S::shreedevi.shekaran@hcl.com::619e9083-76ea-4b83-825f-91b08d28e1ea" providerId="AD" clId="Web-{4A45A140-5C53-02BE-6B7B-24760441187F}" dt="2023-03-14T08:01:57.843" v="87" actId="1076"/>
          <ac:spMkLst>
            <pc:docMk/>
            <pc:sldMk cId="2771114174" sldId="262"/>
            <ac:spMk id="2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4A45A140-5C53-02BE-6B7B-24760441187F}" dt="2023-03-14T08:06:29.033" v="124" actId="20577"/>
          <ac:spMkLst>
            <pc:docMk/>
            <pc:sldMk cId="2771114174" sldId="262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4A45A140-5C53-02BE-6B7B-24760441187F}" dt="2023-03-14T08:05:37.438" v="120" actId="20577"/>
          <ac:spMkLst>
            <pc:docMk/>
            <pc:sldMk cId="2771114174" sldId="262"/>
            <ac:spMk id="12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4A45A140-5C53-02BE-6B7B-24760441187F}" dt="2023-03-14T08:03:29.984" v="102" actId="14100"/>
          <ac:spMkLst>
            <pc:docMk/>
            <pc:sldMk cId="2771114174" sldId="262"/>
            <ac:spMk id="13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4A45A140-5C53-02BE-6B7B-24760441187F}" dt="2023-03-14T08:06:56.767" v="130" actId="20577"/>
        <pc:sldMkLst>
          <pc:docMk/>
          <pc:sldMk cId="2746587759" sldId="274"/>
        </pc:sldMkLst>
        <pc:spChg chg="mod">
          <ac:chgData name="Shreedevi Shekaran [External]" userId="S::shreedevi.shekaran@hcl.com::619e9083-76ea-4b83-825f-91b08d28e1ea" providerId="AD" clId="Web-{4A45A140-5C53-02BE-6B7B-24760441187F}" dt="2023-03-14T08:06:44.423" v="126" actId="20577"/>
          <ac:spMkLst>
            <pc:docMk/>
            <pc:sldMk cId="2746587759" sldId="274"/>
            <ac:spMk id="9" creationId="{8AE76B20-E6BB-EF4C-489F-DEB15D6597D8}"/>
          </ac:spMkLst>
        </pc:spChg>
        <pc:spChg chg="mod">
          <ac:chgData name="Shreedevi Shekaran [External]" userId="S::shreedevi.shekaran@hcl.com::619e9083-76ea-4b83-825f-91b08d28e1ea" providerId="AD" clId="Web-{4A45A140-5C53-02BE-6B7B-24760441187F}" dt="2023-03-14T08:06:21.329" v="123" actId="20577"/>
          <ac:spMkLst>
            <pc:docMk/>
            <pc:sldMk cId="2746587759" sldId="274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4A45A140-5C53-02BE-6B7B-24760441187F}" dt="2023-03-14T08:06:56.767" v="130" actId="20577"/>
          <ac:spMkLst>
            <pc:docMk/>
            <pc:sldMk cId="2746587759" sldId="274"/>
            <ac:spMk id="1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4A45A140-5C53-02BE-6B7B-24760441187F}" dt="2023-03-14T08:07:27.689" v="138" actId="20577"/>
        <pc:sldMkLst>
          <pc:docMk/>
          <pc:sldMk cId="3227407782" sldId="275"/>
        </pc:sldMkLst>
        <pc:spChg chg="mod">
          <ac:chgData name="Shreedevi Shekaran [External]" userId="S::shreedevi.shekaran@hcl.com::619e9083-76ea-4b83-825f-91b08d28e1ea" providerId="AD" clId="Web-{4A45A140-5C53-02BE-6B7B-24760441187F}" dt="2023-03-14T08:07:27.689" v="138" actId="20577"/>
          <ac:spMkLst>
            <pc:docMk/>
            <pc:sldMk cId="3227407782" sldId="275"/>
            <ac:spMk id="3" creationId="{8CC9001D-B608-9994-5250-CB8FEF66CCB9}"/>
          </ac:spMkLst>
        </pc:spChg>
        <pc:spChg chg="mod">
          <ac:chgData name="Shreedevi Shekaran [External]" userId="S::shreedevi.shekaran@hcl.com::619e9083-76ea-4b83-825f-91b08d28e1ea" providerId="AD" clId="Web-{4A45A140-5C53-02BE-6B7B-24760441187F}" dt="2023-03-14T08:07:16.596" v="136" actId="20577"/>
          <ac:spMkLst>
            <pc:docMk/>
            <pc:sldMk cId="3227407782" sldId="275"/>
            <ac:spMk id="11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4A45A140-5C53-02BE-6B7B-24760441187F}" dt="2023-03-14T08:08:00.940" v="145" actId="1076"/>
        <pc:sldMkLst>
          <pc:docMk/>
          <pc:sldMk cId="2785195149" sldId="276"/>
        </pc:sldMkLst>
        <pc:spChg chg="mod">
          <ac:chgData name="Shreedevi Shekaran [External]" userId="S::shreedevi.shekaran@hcl.com::619e9083-76ea-4b83-825f-91b08d28e1ea" providerId="AD" clId="Web-{4A45A140-5C53-02BE-6B7B-24760441187F}" dt="2023-03-14T08:07:55.752" v="144" actId="20577"/>
          <ac:spMkLst>
            <pc:docMk/>
            <pc:sldMk cId="2785195149" sldId="276"/>
            <ac:spMk id="5" creationId="{CB7D1E2B-6FA0-A90C-0720-4A79D9A4CFF1}"/>
          </ac:spMkLst>
        </pc:spChg>
        <pc:spChg chg="mod">
          <ac:chgData name="Shreedevi Shekaran [External]" userId="S::shreedevi.shekaran@hcl.com::619e9083-76ea-4b83-825f-91b08d28e1ea" providerId="AD" clId="Web-{4A45A140-5C53-02BE-6B7B-24760441187F}" dt="2023-03-14T08:08:00.940" v="145" actId="1076"/>
          <ac:spMkLst>
            <pc:docMk/>
            <pc:sldMk cId="2785195149" sldId="276"/>
            <ac:spMk id="6" creationId="{A1EBFD63-7E43-ED01-47F8-8386CE924FCE}"/>
          </ac:spMkLst>
        </pc:spChg>
        <pc:spChg chg="mod">
          <ac:chgData name="Shreedevi Shekaran [External]" userId="S::shreedevi.shekaran@hcl.com::619e9083-76ea-4b83-825f-91b08d28e1ea" providerId="AD" clId="Web-{4A45A140-5C53-02BE-6B7B-24760441187F}" dt="2023-03-14T08:07:45.690" v="141" actId="20577"/>
          <ac:spMkLst>
            <pc:docMk/>
            <pc:sldMk cId="2785195149" sldId="276"/>
            <ac:spMk id="11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4A45A140-5C53-02BE-6B7B-24760441187F}" dt="2023-03-14T08:08:46.878" v="151" actId="14100"/>
        <pc:sldMkLst>
          <pc:docMk/>
          <pc:sldMk cId="1821005042" sldId="277"/>
        </pc:sldMkLst>
        <pc:spChg chg="mod">
          <ac:chgData name="Shreedevi Shekaran [External]" userId="S::shreedevi.shekaran@hcl.com::619e9083-76ea-4b83-825f-91b08d28e1ea" providerId="AD" clId="Web-{4A45A140-5C53-02BE-6B7B-24760441187F}" dt="2023-03-14T08:08:46.878" v="151" actId="14100"/>
          <ac:spMkLst>
            <pc:docMk/>
            <pc:sldMk cId="1821005042" sldId="277"/>
            <ac:spMk id="8" creationId="{1FF86C76-49E3-AC9B-B924-88B48F580B88}"/>
          </ac:spMkLst>
        </pc:spChg>
        <pc:picChg chg="mod">
          <ac:chgData name="Shreedevi Shekaran [External]" userId="S::shreedevi.shekaran@hcl.com::619e9083-76ea-4b83-825f-91b08d28e1ea" providerId="AD" clId="Web-{4A45A140-5C53-02BE-6B7B-24760441187F}" dt="2023-03-14T08:08:27.206" v="150" actId="1076"/>
          <ac:picMkLst>
            <pc:docMk/>
            <pc:sldMk cId="1821005042" sldId="277"/>
            <ac:picMk id="10" creationId="{9C74228A-F989-AEA8-91C7-B876CF9D1109}"/>
          </ac:picMkLst>
        </pc:picChg>
      </pc:sldChg>
      <pc:sldChg chg="modSp">
        <pc:chgData name="Shreedevi Shekaran [External]" userId="S::shreedevi.shekaran@hcl.com::619e9083-76ea-4b83-825f-91b08d28e1ea" providerId="AD" clId="Web-{4A45A140-5C53-02BE-6B7B-24760441187F}" dt="2023-03-14T08:01:11.123" v="66" actId="1076"/>
        <pc:sldMkLst>
          <pc:docMk/>
          <pc:sldMk cId="3616296875" sldId="307"/>
        </pc:sldMkLst>
        <pc:spChg chg="mod">
          <ac:chgData name="Shreedevi Shekaran [External]" userId="S::shreedevi.shekaran@hcl.com::619e9083-76ea-4b83-825f-91b08d28e1ea" providerId="AD" clId="Web-{4A45A140-5C53-02BE-6B7B-24760441187F}" dt="2023-03-14T08:01:11.123" v="66" actId="1076"/>
          <ac:spMkLst>
            <pc:docMk/>
            <pc:sldMk cId="3616296875" sldId="307"/>
            <ac:spMk id="9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4A45A140-5C53-02BE-6B7B-24760441187F}" dt="2023-03-14T07:56:18.886" v="7"/>
        <pc:sldMkLst>
          <pc:docMk/>
          <pc:sldMk cId="671384806" sldId="316"/>
        </pc:sldMkLst>
        <pc:graphicFrameChg chg="mod modGraphic">
          <ac:chgData name="Shreedevi Shekaran [External]" userId="S::shreedevi.shekaran@hcl.com::619e9083-76ea-4b83-825f-91b08d28e1ea" providerId="AD" clId="Web-{4A45A140-5C53-02BE-6B7B-24760441187F}" dt="2023-03-14T07:56:18.886" v="7"/>
          <ac:graphicFrameMkLst>
            <pc:docMk/>
            <pc:sldMk cId="671384806" sldId="316"/>
            <ac:graphicFrameMk id="21" creationId="{BE0431BD-2695-477F-827A-3A5BC3180CCC}"/>
          </ac:graphicFrameMkLst>
        </pc:graphicFrameChg>
      </pc:sldChg>
    </pc:docChg>
  </pc:docChgLst>
  <pc:docChgLst>
    <pc:chgData name="Shreedevi Shekaran [External]" userId="S::shreedevi.shekaran@hcl.com::619e9083-76ea-4b83-825f-91b08d28e1ea" providerId="AD" clId="Web-{A818CDB1-2150-DAEB-D4AE-8C87C27904AF}"/>
    <pc:docChg chg="addSld delSld modSld">
      <pc:chgData name="Shreedevi Shekaran [External]" userId="S::shreedevi.shekaran@hcl.com::619e9083-76ea-4b83-825f-91b08d28e1ea" providerId="AD" clId="Web-{A818CDB1-2150-DAEB-D4AE-8C87C27904AF}" dt="2023-03-14T08:49:54.177" v="243" actId="20577"/>
      <pc:docMkLst>
        <pc:docMk/>
      </pc:docMkLst>
      <pc:sldChg chg="addCm">
        <pc:chgData name="Shreedevi Shekaran [External]" userId="S::shreedevi.shekaran@hcl.com::619e9083-76ea-4b83-825f-91b08d28e1ea" providerId="AD" clId="Web-{A818CDB1-2150-DAEB-D4AE-8C87C27904AF}" dt="2023-03-14T08:37:57.542" v="164"/>
        <pc:sldMkLst>
          <pc:docMk/>
          <pc:sldMk cId="1145724637" sldId="257"/>
        </pc:sldMkLst>
      </pc:sldChg>
      <pc:sldChg chg="modSp">
        <pc:chgData name="Shreedevi Shekaran [External]" userId="S::shreedevi.shekaran@hcl.com::619e9083-76ea-4b83-825f-91b08d28e1ea" providerId="AD" clId="Web-{A818CDB1-2150-DAEB-D4AE-8C87C27904AF}" dt="2023-03-14T08:42:27.264" v="179" actId="20577"/>
        <pc:sldMkLst>
          <pc:docMk/>
          <pc:sldMk cId="3491365048" sldId="260"/>
        </pc:sldMkLst>
        <pc:spChg chg="mod">
          <ac:chgData name="Shreedevi Shekaran [External]" userId="S::shreedevi.shekaran@hcl.com::619e9083-76ea-4b83-825f-91b08d28e1ea" providerId="AD" clId="Web-{A818CDB1-2150-DAEB-D4AE-8C87C27904AF}" dt="2023-03-14T08:12:17.206" v="35" actId="20577"/>
          <ac:spMkLst>
            <pc:docMk/>
            <pc:sldMk cId="3491365048" sldId="260"/>
            <ac:spMk id="3" creationId="{70029F76-BB2E-A50F-3C92-92502FC32575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42:27.264" v="179" actId="20577"/>
          <ac:spMkLst>
            <pc:docMk/>
            <pc:sldMk cId="3491365048" sldId="260"/>
            <ac:spMk id="4" creationId="{36EC1652-8495-F870-2E3E-E7828B54465F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14:12.130" v="43" actId="1076"/>
        <pc:sldMkLst>
          <pc:docMk/>
          <pc:sldMk cId="1821005042" sldId="277"/>
        </pc:sldMkLst>
        <pc:spChg chg="mod">
          <ac:chgData name="Shreedevi Shekaran [External]" userId="S::shreedevi.shekaran@hcl.com::619e9083-76ea-4b83-825f-91b08d28e1ea" providerId="AD" clId="Web-{A818CDB1-2150-DAEB-D4AE-8C87C27904AF}" dt="2023-03-14T08:14:09.146" v="42" actId="20577"/>
          <ac:spMkLst>
            <pc:docMk/>
            <pc:sldMk cId="1821005042" sldId="277"/>
            <ac:spMk id="7" creationId="{E5D10905-A220-A163-2532-72DF559F04BD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4:12.130" v="43" actId="1076"/>
          <ac:spMkLst>
            <pc:docMk/>
            <pc:sldMk cId="1821005042" sldId="277"/>
            <ac:spMk id="8" creationId="{1FF86C76-49E3-AC9B-B924-88B48F580B88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3:03.348" v="40" actId="20577"/>
          <ac:spMkLst>
            <pc:docMk/>
            <pc:sldMk cId="1821005042" sldId="277"/>
            <ac:spMk id="11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15:24.303" v="54" actId="20577"/>
        <pc:sldMkLst>
          <pc:docMk/>
          <pc:sldMk cId="1913724248" sldId="278"/>
        </pc:sldMkLst>
        <pc:spChg chg="mod">
          <ac:chgData name="Shreedevi Shekaran [External]" userId="S::shreedevi.shekaran@hcl.com::619e9083-76ea-4b83-825f-91b08d28e1ea" providerId="AD" clId="Web-{A818CDB1-2150-DAEB-D4AE-8C87C27904AF}" dt="2023-03-14T08:14:24.474" v="44" actId="20577"/>
          <ac:spMkLst>
            <pc:docMk/>
            <pc:sldMk cId="1913724248" sldId="278"/>
            <ac:spMk id="7" creationId="{3B0B3FE0-B796-689C-3984-C35A9B79DE45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4:27.927" v="45" actId="14100"/>
          <ac:spMkLst>
            <pc:docMk/>
            <pc:sldMk cId="1913724248" sldId="278"/>
            <ac:spMk id="8" creationId="{50982143-050E-0F4A-C06B-FE8A89893BA5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4:35.599" v="47" actId="20577"/>
          <ac:spMkLst>
            <pc:docMk/>
            <pc:sldMk cId="1913724248" sldId="278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5:24.303" v="54" actId="20577"/>
          <ac:spMkLst>
            <pc:docMk/>
            <pc:sldMk cId="1913724248" sldId="278"/>
            <ac:spMk id="21" creationId="{8BAC2FCC-3007-BBCD-7924-D8BB54ECDEEA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17:55.836" v="86" actId="20577"/>
        <pc:sldMkLst>
          <pc:docMk/>
          <pc:sldMk cId="3151592243" sldId="279"/>
        </pc:sldMkLst>
        <pc:spChg chg="mod">
          <ac:chgData name="Shreedevi Shekaran [External]" userId="S::shreedevi.shekaran@hcl.com::619e9083-76ea-4b83-825f-91b08d28e1ea" providerId="AD" clId="Web-{A818CDB1-2150-DAEB-D4AE-8C87C27904AF}" dt="2023-03-14T08:17:55.836" v="86" actId="20577"/>
          <ac:spMkLst>
            <pc:docMk/>
            <pc:sldMk cId="3151592243" sldId="279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7:50.227" v="84" actId="1076"/>
          <ac:spMkLst>
            <pc:docMk/>
            <pc:sldMk cId="3151592243" sldId="279"/>
            <ac:spMk id="12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7:47.352" v="83" actId="20577"/>
          <ac:spMkLst>
            <pc:docMk/>
            <pc:sldMk cId="3151592243" sldId="279"/>
            <ac:spMk id="14" creationId="{96D7D218-3815-6F55-770B-B26BDE7AEB00}"/>
          </ac:spMkLst>
        </pc:spChg>
      </pc:sldChg>
      <pc:sldChg chg="addSp modSp">
        <pc:chgData name="Shreedevi Shekaran [External]" userId="S::shreedevi.shekaran@hcl.com::619e9083-76ea-4b83-825f-91b08d28e1ea" providerId="AD" clId="Web-{A818CDB1-2150-DAEB-D4AE-8C87C27904AF}" dt="2023-03-14T08:44:00.312" v="182"/>
        <pc:sldMkLst>
          <pc:docMk/>
          <pc:sldMk cId="886970315" sldId="280"/>
        </pc:sldMkLst>
        <pc:spChg chg="add">
          <ac:chgData name="Shreedevi Shekaran [External]" userId="S::shreedevi.shekaran@hcl.com::619e9083-76ea-4b83-825f-91b08d28e1ea" providerId="AD" clId="Web-{A818CDB1-2150-DAEB-D4AE-8C87C27904AF}" dt="2023-03-14T08:44:00.312" v="182"/>
          <ac:spMkLst>
            <pc:docMk/>
            <pc:sldMk cId="886970315" sldId="280"/>
            <ac:spMk id="3" creationId="{861523EF-A481-85C8-92E1-A86A26E7B857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5:41.834" v="56" actId="20577"/>
          <ac:spMkLst>
            <pc:docMk/>
            <pc:sldMk cId="886970315" sldId="280"/>
            <ac:spMk id="10" creationId="{22A79F19-45F5-A763-8102-90B7BD38DE46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43:51.547" v="181" actId="1076"/>
          <ac:spMkLst>
            <pc:docMk/>
            <pc:sldMk cId="886970315" sldId="280"/>
            <ac:spMk id="12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43:43.640" v="180" actId="14100"/>
          <ac:spMkLst>
            <pc:docMk/>
            <pc:sldMk cId="886970315" sldId="280"/>
            <ac:spMk id="14" creationId="{96ACA897-0831-D5D5-5CEA-D21F76DC07CE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6:05.163" v="66" actId="20577"/>
          <ac:spMkLst>
            <pc:docMk/>
            <pc:sldMk cId="886970315" sldId="280"/>
            <ac:spMk id="19" creationId="{62EB08F4-A654-F582-ACD6-8EB2642D5027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16:43.648" v="71" actId="20577"/>
        <pc:sldMkLst>
          <pc:docMk/>
          <pc:sldMk cId="2453396232" sldId="281"/>
        </pc:sldMkLst>
        <pc:spChg chg="mod">
          <ac:chgData name="Shreedevi Shekaran [External]" userId="S::shreedevi.shekaran@hcl.com::619e9083-76ea-4b83-825f-91b08d28e1ea" providerId="AD" clId="Web-{A818CDB1-2150-DAEB-D4AE-8C87C27904AF}" dt="2023-03-14T08:16:29.866" v="68" actId="20577"/>
          <ac:spMkLst>
            <pc:docMk/>
            <pc:sldMk cId="2453396232" sldId="281"/>
            <ac:spMk id="8" creationId="{9691BBF5-FD34-F3B9-588A-532CA4EC0CDB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6:32.788" v="69" actId="1076"/>
          <ac:spMkLst>
            <pc:docMk/>
            <pc:sldMk cId="2453396232" sldId="281"/>
            <ac:spMk id="9" creationId="{CFA2B635-5F87-2A35-ADB4-604EF9B2336D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6:43.648" v="71" actId="20577"/>
          <ac:spMkLst>
            <pc:docMk/>
            <pc:sldMk cId="2453396232" sldId="281"/>
            <ac:spMk id="11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17:02.570" v="75" actId="20577"/>
        <pc:sldMkLst>
          <pc:docMk/>
          <pc:sldMk cId="253150744" sldId="282"/>
        </pc:sldMkLst>
        <pc:spChg chg="mod">
          <ac:chgData name="Shreedevi Shekaran [External]" userId="S::shreedevi.shekaran@hcl.com::619e9083-76ea-4b83-825f-91b08d28e1ea" providerId="AD" clId="Web-{A818CDB1-2150-DAEB-D4AE-8C87C27904AF}" dt="2023-03-14T08:16:58.101" v="73" actId="20577"/>
          <ac:spMkLst>
            <pc:docMk/>
            <pc:sldMk cId="253150744" sldId="282"/>
            <ac:spMk id="10" creationId="{2D0556C7-9177-6843-C5CB-06AF546C8E5E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7:02.570" v="75" actId="20577"/>
          <ac:spMkLst>
            <pc:docMk/>
            <pc:sldMk cId="253150744" sldId="282"/>
            <ac:spMk id="11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17:34.180" v="81" actId="20577"/>
        <pc:sldMkLst>
          <pc:docMk/>
          <pc:sldMk cId="1252789709" sldId="283"/>
        </pc:sldMkLst>
        <pc:spChg chg="mod">
          <ac:chgData name="Shreedevi Shekaran [External]" userId="S::shreedevi.shekaran@hcl.com::619e9083-76ea-4b83-825f-91b08d28e1ea" providerId="AD" clId="Web-{A818CDB1-2150-DAEB-D4AE-8C87C27904AF}" dt="2023-03-14T08:17:34.180" v="81" actId="20577"/>
          <ac:spMkLst>
            <pc:docMk/>
            <pc:sldMk cId="1252789709" sldId="283"/>
            <ac:spMk id="9" creationId="{C09D9C0C-A401-75DE-5B91-467BA9A4A58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7:22.680" v="78" actId="14100"/>
          <ac:spMkLst>
            <pc:docMk/>
            <pc:sldMk cId="1252789709" sldId="283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17:25.727" v="79" actId="1076"/>
          <ac:spMkLst>
            <pc:docMk/>
            <pc:sldMk cId="1252789709" sldId="283"/>
            <ac:spMk id="12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45:09.985" v="186" actId="20577"/>
        <pc:sldMkLst>
          <pc:docMk/>
          <pc:sldMk cId="3471707249" sldId="284"/>
        </pc:sldMkLst>
        <pc:spChg chg="mod">
          <ac:chgData name="Shreedevi Shekaran [External]" userId="S::shreedevi.shekaran@hcl.com::619e9083-76ea-4b83-825f-91b08d28e1ea" providerId="AD" clId="Web-{A818CDB1-2150-DAEB-D4AE-8C87C27904AF}" dt="2023-03-14T08:45:09.985" v="186" actId="20577"/>
          <ac:spMkLst>
            <pc:docMk/>
            <pc:sldMk cId="3471707249" sldId="284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45:02.704" v="184" actId="20577"/>
          <ac:spMkLst>
            <pc:docMk/>
            <pc:sldMk cId="3471707249" sldId="284"/>
            <ac:spMk id="14" creationId="{96D7D218-3815-6F55-770B-B26BDE7AEB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26:48.375" v="107" actId="20577"/>
        <pc:sldMkLst>
          <pc:docMk/>
          <pc:sldMk cId="3768310317" sldId="285"/>
        </pc:sldMkLst>
        <pc:spChg chg="mod">
          <ac:chgData name="Shreedevi Shekaran [External]" userId="S::shreedevi.shekaran@hcl.com::619e9083-76ea-4b83-825f-91b08d28e1ea" providerId="AD" clId="Web-{A818CDB1-2150-DAEB-D4AE-8C87C27904AF}" dt="2023-03-14T08:26:48.375" v="107" actId="20577"/>
          <ac:spMkLst>
            <pc:docMk/>
            <pc:sldMk cId="3768310317" sldId="285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26:35.657" v="104" actId="20577"/>
          <ac:spMkLst>
            <pc:docMk/>
            <pc:sldMk cId="3768310317" sldId="285"/>
            <ac:spMk id="14" creationId="{96D7D218-3815-6F55-770B-B26BDE7AEB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26:22.750" v="102" actId="20577"/>
        <pc:sldMkLst>
          <pc:docMk/>
          <pc:sldMk cId="749535846" sldId="286"/>
        </pc:sldMkLst>
        <pc:spChg chg="mod">
          <ac:chgData name="Shreedevi Shekaran [External]" userId="S::shreedevi.shekaran@hcl.com::619e9083-76ea-4b83-825f-91b08d28e1ea" providerId="AD" clId="Web-{A818CDB1-2150-DAEB-D4AE-8C87C27904AF}" dt="2023-03-14T08:26:17.469" v="101" actId="20577"/>
          <ac:spMkLst>
            <pc:docMk/>
            <pc:sldMk cId="749535846" sldId="286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26:22.750" v="102" actId="20577"/>
          <ac:spMkLst>
            <pc:docMk/>
            <pc:sldMk cId="749535846" sldId="286"/>
            <ac:spMk id="14" creationId="{96D7D218-3815-6F55-770B-B26BDE7AEB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26:00.062" v="98" actId="20577"/>
        <pc:sldMkLst>
          <pc:docMk/>
          <pc:sldMk cId="783349936" sldId="287"/>
        </pc:sldMkLst>
        <pc:spChg chg="mod">
          <ac:chgData name="Shreedevi Shekaran [External]" userId="S::shreedevi.shekaran@hcl.com::619e9083-76ea-4b83-825f-91b08d28e1ea" providerId="AD" clId="Web-{A818CDB1-2150-DAEB-D4AE-8C87C27904AF}" dt="2023-03-14T08:25:53.343" v="96" actId="20577"/>
          <ac:spMkLst>
            <pc:docMk/>
            <pc:sldMk cId="783349936" sldId="287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26:00.062" v="98" actId="20577"/>
          <ac:spMkLst>
            <pc:docMk/>
            <pc:sldMk cId="783349936" sldId="287"/>
            <ac:spMk id="14" creationId="{96D7D218-3815-6F55-770B-B26BDE7AEB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25:45.875" v="93" actId="20577"/>
        <pc:sldMkLst>
          <pc:docMk/>
          <pc:sldMk cId="3164151882" sldId="288"/>
        </pc:sldMkLst>
        <pc:spChg chg="mod">
          <ac:chgData name="Shreedevi Shekaran [External]" userId="S::shreedevi.shekaran@hcl.com::619e9083-76ea-4b83-825f-91b08d28e1ea" providerId="AD" clId="Web-{A818CDB1-2150-DAEB-D4AE-8C87C27904AF}" dt="2023-03-14T08:25:45.875" v="93" actId="20577"/>
          <ac:spMkLst>
            <pc:docMk/>
            <pc:sldMk cId="3164151882" sldId="288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25:39.796" v="90" actId="20577"/>
          <ac:spMkLst>
            <pc:docMk/>
            <pc:sldMk cId="3164151882" sldId="288"/>
            <ac:spMk id="14" creationId="{96D7D218-3815-6F55-770B-B26BDE7AEB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49:13.161" v="231" actId="20577"/>
        <pc:sldMkLst>
          <pc:docMk/>
          <pc:sldMk cId="47766574" sldId="290"/>
        </pc:sldMkLst>
        <pc:spChg chg="mod">
          <ac:chgData name="Shreedevi Shekaran [External]" userId="S::shreedevi.shekaran@hcl.com::619e9083-76ea-4b83-825f-91b08d28e1ea" providerId="AD" clId="Web-{A818CDB1-2150-DAEB-D4AE-8C87C27904AF}" dt="2023-03-14T08:45:55.830" v="196" actId="1076"/>
          <ac:spMkLst>
            <pc:docMk/>
            <pc:sldMk cId="47766574" sldId="290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49:13.161" v="231" actId="20577"/>
          <ac:spMkLst>
            <pc:docMk/>
            <pc:sldMk cId="47766574" sldId="290"/>
            <ac:spMk id="12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45:39.783" v="189" actId="20577"/>
          <ac:spMkLst>
            <pc:docMk/>
            <pc:sldMk cId="47766574" sldId="290"/>
            <ac:spMk id="14" creationId="{96D7D218-3815-6F55-770B-B26BDE7AEB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49:28.239" v="234" actId="20577"/>
        <pc:sldMkLst>
          <pc:docMk/>
          <pc:sldMk cId="2523728441" sldId="291"/>
        </pc:sldMkLst>
        <pc:spChg chg="mod">
          <ac:chgData name="Shreedevi Shekaran [External]" userId="S::shreedevi.shekaran@hcl.com::619e9083-76ea-4b83-825f-91b08d28e1ea" providerId="AD" clId="Web-{A818CDB1-2150-DAEB-D4AE-8C87C27904AF}" dt="2023-03-14T08:49:28.239" v="234" actId="20577"/>
          <ac:spMkLst>
            <pc:docMk/>
            <pc:sldMk cId="2523728441" sldId="291"/>
            <ac:spMk id="11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49:54.177" v="243" actId="20577"/>
        <pc:sldMkLst>
          <pc:docMk/>
          <pc:sldMk cId="2269443407" sldId="300"/>
        </pc:sldMkLst>
        <pc:spChg chg="mod">
          <ac:chgData name="Shreedevi Shekaran [External]" userId="S::shreedevi.shekaran@hcl.com::619e9083-76ea-4b83-825f-91b08d28e1ea" providerId="AD" clId="Web-{A818CDB1-2150-DAEB-D4AE-8C87C27904AF}" dt="2023-03-14T08:49:54.177" v="243" actId="20577"/>
          <ac:spMkLst>
            <pc:docMk/>
            <pc:sldMk cId="2269443407" sldId="300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49:46.474" v="240" actId="20577"/>
          <ac:spMkLst>
            <pc:docMk/>
            <pc:sldMk cId="2269443407" sldId="300"/>
            <ac:spMk id="14" creationId="{96D7D218-3815-6F55-770B-B26BDE7AEB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49:41.521" v="239" actId="20577"/>
        <pc:sldMkLst>
          <pc:docMk/>
          <pc:sldMk cId="3018191832" sldId="301"/>
        </pc:sldMkLst>
        <pc:spChg chg="mod">
          <ac:chgData name="Shreedevi Shekaran [External]" userId="S::shreedevi.shekaran@hcl.com::619e9083-76ea-4b83-825f-91b08d28e1ea" providerId="AD" clId="Web-{A818CDB1-2150-DAEB-D4AE-8C87C27904AF}" dt="2023-03-14T08:49:41.521" v="239" actId="20577"/>
          <ac:spMkLst>
            <pc:docMk/>
            <pc:sldMk cId="3018191832" sldId="301"/>
            <ac:spMk id="11" creationId="{00000000-0000-0000-0000-000000000000}"/>
          </ac:spMkLst>
        </pc:spChg>
        <pc:spChg chg="mod">
          <ac:chgData name="Shreedevi Shekaran [External]" userId="S::shreedevi.shekaran@hcl.com::619e9083-76ea-4b83-825f-91b08d28e1ea" providerId="AD" clId="Web-{A818CDB1-2150-DAEB-D4AE-8C87C27904AF}" dt="2023-03-14T08:49:34.036" v="236" actId="20577"/>
          <ac:spMkLst>
            <pc:docMk/>
            <pc:sldMk cId="3018191832" sldId="301"/>
            <ac:spMk id="14" creationId="{96D7D218-3815-6F55-770B-B26BDE7AEB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38:37.214" v="167" actId="14100"/>
        <pc:sldMkLst>
          <pc:docMk/>
          <pc:sldMk cId="3616296875" sldId="307"/>
        </pc:sldMkLst>
        <pc:spChg chg="mod">
          <ac:chgData name="Shreedevi Shekaran [External]" userId="S::shreedevi.shekaran@hcl.com::619e9083-76ea-4b83-825f-91b08d28e1ea" providerId="AD" clId="Web-{A818CDB1-2150-DAEB-D4AE-8C87C27904AF}" dt="2023-03-14T08:38:37.214" v="167" actId="14100"/>
          <ac:spMkLst>
            <pc:docMk/>
            <pc:sldMk cId="3616296875" sldId="307"/>
            <ac:spMk id="9" creationId="{00000000-0000-0000-0000-000000000000}"/>
          </ac:spMkLst>
        </pc:spChg>
      </pc:sldChg>
      <pc:sldChg chg="modSp">
        <pc:chgData name="Shreedevi Shekaran [External]" userId="S::shreedevi.shekaran@hcl.com::619e9083-76ea-4b83-825f-91b08d28e1ea" providerId="AD" clId="Web-{A818CDB1-2150-DAEB-D4AE-8C87C27904AF}" dt="2023-03-14T08:38:48.995" v="170"/>
        <pc:sldMkLst>
          <pc:docMk/>
          <pc:sldMk cId="1967403813" sldId="308"/>
        </pc:sldMkLst>
        <pc:graphicFrameChg chg="mod modGraphic">
          <ac:chgData name="Shreedevi Shekaran [External]" userId="S::shreedevi.shekaran@hcl.com::619e9083-76ea-4b83-825f-91b08d28e1ea" providerId="AD" clId="Web-{A818CDB1-2150-DAEB-D4AE-8C87C27904AF}" dt="2023-03-14T08:38:48.995" v="170"/>
          <ac:graphicFrameMkLst>
            <pc:docMk/>
            <pc:sldMk cId="1967403813" sldId="308"/>
            <ac:graphicFrameMk id="3" creationId="{A804FCD7-C315-5EE5-45C6-28D95933FC69}"/>
          </ac:graphicFrameMkLst>
        </pc:graphicFrameChg>
      </pc:sldChg>
      <pc:sldChg chg="addSp modSp">
        <pc:chgData name="Shreedevi Shekaran [External]" userId="S::shreedevi.shekaran@hcl.com::619e9083-76ea-4b83-825f-91b08d28e1ea" providerId="AD" clId="Web-{A818CDB1-2150-DAEB-D4AE-8C87C27904AF}" dt="2023-03-14T08:37:17.666" v="163" actId="20577"/>
        <pc:sldMkLst>
          <pc:docMk/>
          <pc:sldMk cId="671384806" sldId="316"/>
        </pc:sldMkLst>
        <pc:spChg chg="add mod">
          <ac:chgData name="Shreedevi Shekaran [External]" userId="S::shreedevi.shekaran@hcl.com::619e9083-76ea-4b83-825f-91b08d28e1ea" providerId="AD" clId="Web-{A818CDB1-2150-DAEB-D4AE-8C87C27904AF}" dt="2023-03-14T08:37:17.666" v="163" actId="20577"/>
          <ac:spMkLst>
            <pc:docMk/>
            <pc:sldMk cId="671384806" sldId="316"/>
            <ac:spMk id="3" creationId="{D6BE9E43-EF65-DBD3-B87E-B748DB0C39D6}"/>
          </ac:spMkLst>
        </pc:spChg>
      </pc:sldChg>
      <pc:sldChg chg="new del">
        <pc:chgData name="Shreedevi Shekaran [External]" userId="S::shreedevi.shekaran@hcl.com::619e9083-76ea-4b83-825f-91b08d28e1ea" providerId="AD" clId="Web-{A818CDB1-2150-DAEB-D4AE-8C87C27904AF}" dt="2023-03-14T08:25:00.765" v="88"/>
        <pc:sldMkLst>
          <pc:docMk/>
          <pc:sldMk cId="3969989548" sldId="318"/>
        </pc:sldMkLst>
      </pc:sldChg>
    </pc:docChg>
  </pc:docChgLst>
  <pc:docChgLst>
    <pc:chgData name="Shreedevi Shekaran [External]" userId="S::shreedevi.shekaran@hcl.com::619e9083-76ea-4b83-825f-91b08d28e1ea" providerId="AD" clId="Web-{CE28D1E4-19BE-E097-9BCA-B6241901CCED}"/>
    <pc:docChg chg="addSld delSld modSld modMainMaster">
      <pc:chgData name="Shreedevi Shekaran [External]" userId="S::shreedevi.shekaran@hcl.com::619e9083-76ea-4b83-825f-91b08d28e1ea" providerId="AD" clId="Web-{CE28D1E4-19BE-E097-9BCA-B6241901CCED}" dt="2023-03-15T11:48:28.369" v="9"/>
      <pc:docMkLst>
        <pc:docMk/>
      </pc:docMkLst>
      <pc:sldChg chg="del">
        <pc:chgData name="Shreedevi Shekaran [External]" userId="S::shreedevi.shekaran@hcl.com::619e9083-76ea-4b83-825f-91b08d28e1ea" providerId="AD" clId="Web-{CE28D1E4-19BE-E097-9BCA-B6241901CCED}" dt="2023-03-15T11:47:43.118" v="0"/>
        <pc:sldMkLst>
          <pc:docMk/>
          <pc:sldMk cId="671384806" sldId="316"/>
        </pc:sldMkLst>
      </pc:sldChg>
      <pc:sldChg chg="modSp add">
        <pc:chgData name="Shreedevi Shekaran [External]" userId="S::shreedevi.shekaran@hcl.com::619e9083-76ea-4b83-825f-91b08d28e1ea" providerId="AD" clId="Web-{CE28D1E4-19BE-E097-9BCA-B6241901CCED}" dt="2023-03-15T11:48:28.369" v="9"/>
        <pc:sldMkLst>
          <pc:docMk/>
          <pc:sldMk cId="3127942870" sldId="318"/>
        </pc:sldMkLst>
        <pc:graphicFrameChg chg="mod modGraphic">
          <ac:chgData name="Shreedevi Shekaran [External]" userId="S::shreedevi.shekaran@hcl.com::619e9083-76ea-4b83-825f-91b08d28e1ea" providerId="AD" clId="Web-{CE28D1E4-19BE-E097-9BCA-B6241901CCED}" dt="2023-03-15T11:48:28.369" v="9"/>
          <ac:graphicFrameMkLst>
            <pc:docMk/>
            <pc:sldMk cId="3127942870" sldId="318"/>
            <ac:graphicFrameMk id="21" creationId="{BE0431BD-2695-477F-827A-3A5BC3180CCC}"/>
          </ac:graphicFrameMkLst>
        </pc:graphicFrameChg>
      </pc:sldChg>
      <pc:sldMasterChg chg="addSldLayout modSldLayout">
        <pc:chgData name="Shreedevi Shekaran [External]" userId="S::shreedevi.shekaran@hcl.com::619e9083-76ea-4b83-825f-91b08d28e1ea" providerId="AD" clId="Web-{CE28D1E4-19BE-E097-9BCA-B6241901CCED}" dt="2023-03-15T11:47:50.602" v="1"/>
        <pc:sldMasterMkLst>
          <pc:docMk/>
          <pc:sldMasterMk cId="2408147498" sldId="2147483677"/>
        </pc:sldMasterMkLst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752970808" sldId="2147483689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729398929" sldId="2147483759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372515" sldId="2147483761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682693916" sldId="2147483762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312548414" sldId="2147483769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562919684" sldId="2147483770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700963515" sldId="2147483774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005111809" sldId="2147483799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951140029" sldId="2147483800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4002291741" sldId="2147483801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070712964" sldId="2147483802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044561646" sldId="2147483803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904823330" sldId="2147483804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109819391" sldId="2147483805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465536165" sldId="2147483806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379773749" sldId="2147483807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53845875" sldId="2147483808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710486217" sldId="2147483809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980744978" sldId="2147483810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293248899" sldId="2147483811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029185922" sldId="2147483812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858725144" sldId="2147483813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180981381" sldId="2147483814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990201245" sldId="2147483815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106028723" sldId="2147483816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449086213" sldId="2147483817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39981189" sldId="2147483818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512405920" sldId="2147483819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792284796" sldId="2147483820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457573874" sldId="2147483821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92568244" sldId="2147483822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680571253" sldId="2147483823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1757893" sldId="2147483824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156153107" sldId="2147483825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167201907" sldId="2147483826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109355229" sldId="2147483827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422800313" sldId="2147483828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753142578" sldId="2147483829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972966936" sldId="2147483830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571796402" sldId="2147483831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901937150" sldId="2147483832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24086179" sldId="2147483833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4208310288" sldId="2147483834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382785931" sldId="2147483835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233931136" sldId="2147483836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788336488" sldId="2147483837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059075740" sldId="2147483838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4252297468" sldId="2147483839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687540460" sldId="2147483840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4037535668" sldId="2147483841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804246927" sldId="2147483842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698353944" sldId="2147483843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28892596" sldId="2147483844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861570589" sldId="2147483845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366218123" sldId="2147483846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4197088447" sldId="2147483847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992195674" sldId="2147483848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786163065" sldId="2147483849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607948049" sldId="2147483850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506363473" sldId="2147483851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186903764" sldId="2147483852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4159275837" sldId="2147483853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476295070" sldId="2147483854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940989692" sldId="2147483855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79193539" sldId="2147483856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304116745" sldId="2147483857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390857040" sldId="2147483858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4211033084" sldId="2147483859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676869218" sldId="2147483860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760213548" sldId="2147483861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971921744" sldId="2147483862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451947936" sldId="2147483863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922520322" sldId="2147483864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171364887" sldId="2147483865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128783233" sldId="2147483866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351965345" sldId="2147483867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692082808" sldId="2147483868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3369496285" sldId="2147483869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516496007" sldId="2147483870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728993396" sldId="2147483871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066357316" sldId="2147483872"/>
          </pc:sldLayoutMkLst>
        </pc:sldLayoutChg>
        <pc:sldLayoutChg chg="ad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178169877" sldId="2147483873"/>
          </pc:sldLayoutMkLst>
        </pc:sldLayoutChg>
        <pc:sldLayoutChg chg="replId">
          <pc:chgData name="Shreedevi Shekaran [External]" userId="S::shreedevi.shekaran@hcl.com::619e9083-76ea-4b83-825f-91b08d28e1ea" providerId="AD" clId="Web-{CE28D1E4-19BE-E097-9BCA-B6241901CCED}" dt="2023-03-15T11:47:50.602" v="1"/>
          <pc:sldLayoutMkLst>
            <pc:docMk/>
            <pc:sldMasterMk cId="2408147498" sldId="2147483677"/>
            <pc:sldLayoutMk cId="2319411216" sldId="2147483874"/>
          </pc:sldLayoutMkLst>
        </pc:sldLayoutChg>
      </pc:sldMasterChg>
    </pc:docChg>
  </pc:docChgLst>
  <pc:docChgLst>
    <pc:chgData name="Sandeep Biral Mallinath" userId="S::sandeep_biral@hcl.com::8e4d9005-e368-4705-a468-5d8f9bd6221a" providerId="AD" clId="Web-{DDE61940-0D8F-12A9-D60B-28128FA8BC15}"/>
    <pc:docChg chg="modSld">
      <pc:chgData name="Sandeep Biral Mallinath" userId="S::sandeep_biral@hcl.com::8e4d9005-e368-4705-a468-5d8f9bd6221a" providerId="AD" clId="Web-{DDE61940-0D8F-12A9-D60B-28128FA8BC15}" dt="2023-03-03T10:48:08.136" v="3" actId="20577"/>
      <pc:docMkLst>
        <pc:docMk/>
      </pc:docMkLst>
      <pc:sldChg chg="modSp">
        <pc:chgData name="Sandeep Biral Mallinath" userId="S::sandeep_biral@hcl.com::8e4d9005-e368-4705-a468-5d8f9bd6221a" providerId="AD" clId="Web-{DDE61940-0D8F-12A9-D60B-28128FA8BC15}" dt="2023-03-03T10:48:08.136" v="3" actId="20577"/>
        <pc:sldMkLst>
          <pc:docMk/>
          <pc:sldMk cId="1145724637" sldId="257"/>
        </pc:sldMkLst>
        <pc:spChg chg="mod">
          <ac:chgData name="Sandeep Biral Mallinath" userId="S::sandeep_biral@hcl.com::8e4d9005-e368-4705-a468-5d8f9bd6221a" providerId="AD" clId="Web-{DDE61940-0D8F-12A9-D60B-28128FA8BC15}" dt="2023-03-03T10:48:08.136" v="3" actId="20577"/>
          <ac:spMkLst>
            <pc:docMk/>
            <pc:sldMk cId="1145724637" sldId="257"/>
            <ac:spMk id="4" creationId="{6FA7AC21-C702-41CE-BC09-8C745B77CBBC}"/>
          </ac:spMkLst>
        </pc:spChg>
      </pc:sldChg>
    </pc:docChg>
  </pc:docChgLst>
  <pc:docChgLst>
    <pc:chgData name="Chandrasekhara Baratam" userId="S::chandrasekhara.barat@hcl.com::bc961937-870e-4a7c-a6b3-c643798c8945" providerId="AD" clId="Web-{A3D32110-4E25-D524-232A-47B99E259914}"/>
    <pc:docChg chg="modSld">
      <pc:chgData name="Chandrasekhara Baratam" userId="S::chandrasekhara.barat@hcl.com::bc961937-870e-4a7c-a6b3-c643798c8945" providerId="AD" clId="Web-{A3D32110-4E25-D524-232A-47B99E259914}" dt="2023-03-16T06:29:25.268" v="19"/>
      <pc:docMkLst>
        <pc:docMk/>
      </pc:docMkLst>
      <pc:sldChg chg="addCm">
        <pc:chgData name="Chandrasekhara Baratam" userId="S::chandrasekhara.barat@hcl.com::bc961937-870e-4a7c-a6b3-c643798c8945" providerId="AD" clId="Web-{A3D32110-4E25-D524-232A-47B99E259914}" dt="2023-03-16T06:17:02.695" v="1"/>
        <pc:sldMkLst>
          <pc:docMk/>
          <pc:sldMk cId="3989210044" sldId="258"/>
        </pc:sldMkLst>
      </pc:sldChg>
      <pc:sldChg chg="addCm">
        <pc:chgData name="Chandrasekhara Baratam" userId="S::chandrasekhara.barat@hcl.com::bc961937-870e-4a7c-a6b3-c643798c8945" providerId="AD" clId="Web-{A3D32110-4E25-D524-232A-47B99E259914}" dt="2023-03-16T06:19:55.248" v="3"/>
        <pc:sldMkLst>
          <pc:docMk/>
          <pc:sldMk cId="3491365048" sldId="260"/>
        </pc:sldMkLst>
      </pc:sldChg>
      <pc:sldChg chg="modSp addCm">
        <pc:chgData name="Chandrasekhara Baratam" userId="S::chandrasekhara.barat@hcl.com::bc961937-870e-4a7c-a6b3-c643798c8945" providerId="AD" clId="Web-{A3D32110-4E25-D524-232A-47B99E259914}" dt="2023-03-16T06:22:13.706" v="7" actId="20577"/>
        <pc:sldMkLst>
          <pc:docMk/>
          <pc:sldMk cId="2771114174" sldId="262"/>
        </pc:sldMkLst>
        <pc:spChg chg="mod">
          <ac:chgData name="Chandrasekhara Baratam" userId="S::chandrasekhara.barat@hcl.com::bc961937-870e-4a7c-a6b3-c643798c8945" providerId="AD" clId="Web-{A3D32110-4E25-D524-232A-47B99E259914}" dt="2023-03-16T06:22:13.706" v="7" actId="20577"/>
          <ac:spMkLst>
            <pc:docMk/>
            <pc:sldMk cId="2771114174" sldId="262"/>
            <ac:spMk id="12" creationId="{00000000-0000-0000-0000-000000000000}"/>
          </ac:spMkLst>
        </pc:spChg>
      </pc:sldChg>
      <pc:sldChg chg="modSp addCm">
        <pc:chgData name="Chandrasekhara Baratam" userId="S::chandrasekhara.barat@hcl.com::bc961937-870e-4a7c-a6b3-c643798c8945" providerId="AD" clId="Web-{A3D32110-4E25-D524-232A-47B99E259914}" dt="2023-03-16T06:28:03.765" v="18" actId="20577"/>
        <pc:sldMkLst>
          <pc:docMk/>
          <pc:sldMk cId="47766574" sldId="290"/>
        </pc:sldMkLst>
        <pc:spChg chg="mod">
          <ac:chgData name="Chandrasekhara Baratam" userId="S::chandrasekhara.barat@hcl.com::bc961937-870e-4a7c-a6b3-c643798c8945" providerId="AD" clId="Web-{A3D32110-4E25-D524-232A-47B99E259914}" dt="2023-03-16T06:28:03.765" v="18" actId="20577"/>
          <ac:spMkLst>
            <pc:docMk/>
            <pc:sldMk cId="47766574" sldId="290"/>
            <ac:spMk id="12" creationId="{00000000-0000-0000-0000-000000000000}"/>
          </ac:spMkLst>
        </pc:spChg>
      </pc:sldChg>
      <pc:sldChg chg="addCm">
        <pc:chgData name="Chandrasekhara Baratam" userId="S::chandrasekhara.barat@hcl.com::bc961937-870e-4a7c-a6b3-c643798c8945" providerId="AD" clId="Web-{A3D32110-4E25-D524-232A-47B99E259914}" dt="2023-03-16T06:19:03.778" v="2"/>
        <pc:sldMkLst>
          <pc:docMk/>
          <pc:sldMk cId="1967403813" sldId="308"/>
        </pc:sldMkLst>
      </pc:sldChg>
      <pc:sldChg chg="addCm">
        <pc:chgData name="Chandrasekhara Baratam" userId="S::chandrasekhara.barat@hcl.com::bc961937-870e-4a7c-a6b3-c643798c8945" providerId="AD" clId="Web-{A3D32110-4E25-D524-232A-47B99E259914}" dt="2023-03-16T06:29:25.268" v="19"/>
        <pc:sldMkLst>
          <pc:docMk/>
          <pc:sldMk cId="3383161960" sldId="309"/>
        </pc:sldMkLst>
      </pc:sldChg>
    </pc:docChg>
  </pc:docChgLst>
  <pc:docChgLst>
    <pc:chgData name="Kinjal Mahesh Savani [External]" userId="S::kinjal.maheshsavani@hcl.com::b8ce9460-008c-4575-9a2a-3d79ec6056c5" providerId="AD" clId="Web-{9C0A8C8C-B7AE-6BEC-5A85-9AD0FC482CBB}"/>
    <pc:docChg chg="modSld">
      <pc:chgData name="Kinjal Mahesh Savani [External]" userId="S::kinjal.maheshsavani@hcl.com::b8ce9460-008c-4575-9a2a-3d79ec6056c5" providerId="AD" clId="Web-{9C0A8C8C-B7AE-6BEC-5A85-9AD0FC482CBB}" dt="2023-03-13T06:36:06.400" v="101"/>
      <pc:docMkLst>
        <pc:docMk/>
      </pc:docMkLst>
      <pc:sldChg chg="modSp addCm">
        <pc:chgData name="Kinjal Mahesh Savani [External]" userId="S::kinjal.maheshsavani@hcl.com::b8ce9460-008c-4575-9a2a-3d79ec6056c5" providerId="AD" clId="Web-{9C0A8C8C-B7AE-6BEC-5A85-9AD0FC482CBB}" dt="2023-03-13T06:25:22.528" v="3"/>
        <pc:sldMkLst>
          <pc:docMk/>
          <pc:sldMk cId="4293175044" sldId="299"/>
        </pc:sldMkLst>
        <pc:spChg chg="mod">
          <ac:chgData name="Kinjal Mahesh Savani [External]" userId="S::kinjal.maheshsavani@hcl.com::b8ce9460-008c-4575-9a2a-3d79ec6056c5" providerId="AD" clId="Web-{9C0A8C8C-B7AE-6BEC-5A85-9AD0FC482CBB}" dt="2023-03-13T06:24:46.933" v="2" actId="20577"/>
          <ac:spMkLst>
            <pc:docMk/>
            <pc:sldMk cId="4293175044" sldId="299"/>
            <ac:spMk id="13" creationId="{8FF6BB18-1982-275B-2FD0-E33F62EAB702}"/>
          </ac:spMkLst>
        </pc:spChg>
      </pc:sldChg>
      <pc:sldChg chg="modSp addCm modCm">
        <pc:chgData name="Kinjal Mahesh Savani [External]" userId="S::kinjal.maheshsavani@hcl.com::b8ce9460-008c-4575-9a2a-3d79ec6056c5" providerId="AD" clId="Web-{9C0A8C8C-B7AE-6BEC-5A85-9AD0FC482CBB}" dt="2023-03-13T06:32:57.771" v="62"/>
        <pc:sldMkLst>
          <pc:docMk/>
          <pc:sldMk cId="2826967135" sldId="302"/>
        </pc:sldMkLst>
        <pc:spChg chg="mod">
          <ac:chgData name="Kinjal Mahesh Savani [External]" userId="S::kinjal.maheshsavani@hcl.com::b8ce9460-008c-4575-9a2a-3d79ec6056c5" providerId="AD" clId="Web-{9C0A8C8C-B7AE-6BEC-5A85-9AD0FC482CBB}" dt="2023-03-13T06:29:58.252" v="34" actId="20577"/>
          <ac:spMkLst>
            <pc:docMk/>
            <pc:sldMk cId="2826967135" sldId="302"/>
            <ac:spMk id="6" creationId="{43619497-639B-A110-BE6C-354B442A6199}"/>
          </ac:spMkLst>
        </pc:spChg>
        <pc:spChg chg="mod">
          <ac:chgData name="Kinjal Mahesh Savani [External]" userId="S::kinjal.maheshsavani@hcl.com::b8ce9460-008c-4575-9a2a-3d79ec6056c5" providerId="AD" clId="Web-{9C0A8C8C-B7AE-6BEC-5A85-9AD0FC482CBB}" dt="2023-03-13T06:30:06.283" v="36" actId="20577"/>
          <ac:spMkLst>
            <pc:docMk/>
            <pc:sldMk cId="2826967135" sldId="302"/>
            <ac:spMk id="7" creationId="{28AE09C4-B5F0-C360-3B59-F01ED44431B8}"/>
          </ac:spMkLst>
        </pc:spChg>
      </pc:sldChg>
      <pc:sldChg chg="modSp">
        <pc:chgData name="Kinjal Mahesh Savani [External]" userId="S::kinjal.maheshsavani@hcl.com::b8ce9460-008c-4575-9a2a-3d79ec6056c5" providerId="AD" clId="Web-{9C0A8C8C-B7AE-6BEC-5A85-9AD0FC482CBB}" dt="2023-03-13T06:31:51.410" v="44" actId="20577"/>
        <pc:sldMkLst>
          <pc:docMk/>
          <pc:sldMk cId="506243321" sldId="303"/>
        </pc:sldMkLst>
        <pc:spChg chg="mod">
          <ac:chgData name="Kinjal Mahesh Savani [External]" userId="S::kinjal.maheshsavani@hcl.com::b8ce9460-008c-4575-9a2a-3d79ec6056c5" providerId="AD" clId="Web-{9C0A8C8C-B7AE-6BEC-5A85-9AD0FC482CBB}" dt="2023-03-13T06:31:24.394" v="42" actId="20577"/>
          <ac:spMkLst>
            <pc:docMk/>
            <pc:sldMk cId="506243321" sldId="303"/>
            <ac:spMk id="6" creationId="{43619497-639B-A110-BE6C-354B442A6199}"/>
          </ac:spMkLst>
        </pc:spChg>
        <pc:spChg chg="mod">
          <ac:chgData name="Kinjal Mahesh Savani [External]" userId="S::kinjal.maheshsavani@hcl.com::b8ce9460-008c-4575-9a2a-3d79ec6056c5" providerId="AD" clId="Web-{9C0A8C8C-B7AE-6BEC-5A85-9AD0FC482CBB}" dt="2023-03-13T06:31:51.410" v="44" actId="20577"/>
          <ac:spMkLst>
            <pc:docMk/>
            <pc:sldMk cId="506243321" sldId="303"/>
            <ac:spMk id="7" creationId="{28AE09C4-B5F0-C360-3B59-F01ED44431B8}"/>
          </ac:spMkLst>
        </pc:spChg>
      </pc:sldChg>
      <pc:sldChg chg="modSp">
        <pc:chgData name="Kinjal Mahesh Savani [External]" userId="S::kinjal.maheshsavani@hcl.com::b8ce9460-008c-4575-9a2a-3d79ec6056c5" providerId="AD" clId="Web-{9C0A8C8C-B7AE-6BEC-5A85-9AD0FC482CBB}" dt="2023-03-13T06:35:10.914" v="99" actId="20577"/>
        <pc:sldMkLst>
          <pc:docMk/>
          <pc:sldMk cId="3106495355" sldId="305"/>
        </pc:sldMkLst>
        <pc:spChg chg="mod">
          <ac:chgData name="Kinjal Mahesh Savani [External]" userId="S::kinjal.maheshsavani@hcl.com::b8ce9460-008c-4575-9a2a-3d79ec6056c5" providerId="AD" clId="Web-{9C0A8C8C-B7AE-6BEC-5A85-9AD0FC482CBB}" dt="2023-03-13T06:34:22.913" v="80" actId="20577"/>
          <ac:spMkLst>
            <pc:docMk/>
            <pc:sldMk cId="3106495355" sldId="305"/>
            <ac:spMk id="6" creationId="{43619497-639B-A110-BE6C-354B442A6199}"/>
          </ac:spMkLst>
        </pc:spChg>
        <pc:spChg chg="mod">
          <ac:chgData name="Kinjal Mahesh Savani [External]" userId="S::kinjal.maheshsavani@hcl.com::b8ce9460-008c-4575-9a2a-3d79ec6056c5" providerId="AD" clId="Web-{9C0A8C8C-B7AE-6BEC-5A85-9AD0FC482CBB}" dt="2023-03-13T06:35:10.914" v="99" actId="20577"/>
          <ac:spMkLst>
            <pc:docMk/>
            <pc:sldMk cId="3106495355" sldId="305"/>
            <ac:spMk id="7" creationId="{28AE09C4-B5F0-C360-3B59-F01ED44431B8}"/>
          </ac:spMkLst>
        </pc:spChg>
      </pc:sldChg>
      <pc:sldChg chg="modSp">
        <pc:chgData name="Kinjal Mahesh Savani [External]" userId="S::kinjal.maheshsavani@hcl.com::b8ce9460-008c-4575-9a2a-3d79ec6056c5" providerId="AD" clId="Web-{9C0A8C8C-B7AE-6BEC-5A85-9AD0FC482CBB}" dt="2023-03-13T06:32:23.114" v="61" actId="14100"/>
        <pc:sldMkLst>
          <pc:docMk/>
          <pc:sldMk cId="3936070681" sldId="306"/>
        </pc:sldMkLst>
        <pc:spChg chg="mod">
          <ac:chgData name="Kinjal Mahesh Savani [External]" userId="S::kinjal.maheshsavani@hcl.com::b8ce9460-008c-4575-9a2a-3d79ec6056c5" providerId="AD" clId="Web-{9C0A8C8C-B7AE-6BEC-5A85-9AD0FC482CBB}" dt="2023-03-13T06:32:12.239" v="52" actId="20577"/>
          <ac:spMkLst>
            <pc:docMk/>
            <pc:sldMk cId="3936070681" sldId="306"/>
            <ac:spMk id="6" creationId="{43619497-639B-A110-BE6C-354B442A6199}"/>
          </ac:spMkLst>
        </pc:spChg>
        <pc:spChg chg="mod">
          <ac:chgData name="Kinjal Mahesh Savani [External]" userId="S::kinjal.maheshsavani@hcl.com::b8ce9460-008c-4575-9a2a-3d79ec6056c5" providerId="AD" clId="Web-{9C0A8C8C-B7AE-6BEC-5A85-9AD0FC482CBB}" dt="2023-03-13T06:32:23.114" v="61" actId="14100"/>
          <ac:spMkLst>
            <pc:docMk/>
            <pc:sldMk cId="3936070681" sldId="306"/>
            <ac:spMk id="7" creationId="{28AE09C4-B5F0-C360-3B59-F01ED44431B8}"/>
          </ac:spMkLst>
        </pc:spChg>
      </pc:sldChg>
      <pc:sldChg chg="addCm">
        <pc:chgData name="Kinjal Mahesh Savani [External]" userId="S::kinjal.maheshsavani@hcl.com::b8ce9460-008c-4575-9a2a-3d79ec6056c5" providerId="AD" clId="Web-{9C0A8C8C-B7AE-6BEC-5A85-9AD0FC482CBB}" dt="2023-03-13T06:23:34.432" v="0"/>
        <pc:sldMkLst>
          <pc:docMk/>
          <pc:sldMk cId="3383161960" sldId="309"/>
        </pc:sldMkLst>
      </pc:sldChg>
      <pc:sldChg chg="addCm">
        <pc:chgData name="Kinjal Mahesh Savani [External]" userId="S::kinjal.maheshsavani@hcl.com::b8ce9460-008c-4575-9a2a-3d79ec6056c5" providerId="AD" clId="Web-{9C0A8C8C-B7AE-6BEC-5A85-9AD0FC482CBB}" dt="2023-03-13T06:35:52.696" v="100"/>
        <pc:sldMkLst>
          <pc:docMk/>
          <pc:sldMk cId="546409445" sldId="311"/>
        </pc:sldMkLst>
      </pc:sldChg>
      <pc:sldChg chg="addCm">
        <pc:chgData name="Kinjal Mahesh Savani [External]" userId="S::kinjal.maheshsavani@hcl.com::b8ce9460-008c-4575-9a2a-3d79ec6056c5" providerId="AD" clId="Web-{9C0A8C8C-B7AE-6BEC-5A85-9AD0FC482CBB}" dt="2023-03-13T06:36:06.400" v="101"/>
        <pc:sldMkLst>
          <pc:docMk/>
          <pc:sldMk cId="1452052998" sldId="312"/>
        </pc:sldMkLst>
      </pc:sldChg>
      <pc:sldChg chg="modSp">
        <pc:chgData name="Kinjal Mahesh Savani [External]" userId="S::kinjal.maheshsavani@hcl.com::b8ce9460-008c-4575-9a2a-3d79ec6056c5" providerId="AD" clId="Web-{9C0A8C8C-B7AE-6BEC-5A85-9AD0FC482CBB}" dt="2023-03-13T06:28:45.813" v="31" actId="20577"/>
        <pc:sldMkLst>
          <pc:docMk/>
          <pc:sldMk cId="3151287615" sldId="317"/>
        </pc:sldMkLst>
        <pc:spChg chg="mod">
          <ac:chgData name="Kinjal Mahesh Savani [External]" userId="S::kinjal.maheshsavani@hcl.com::b8ce9460-008c-4575-9a2a-3d79ec6056c5" providerId="AD" clId="Web-{9C0A8C8C-B7AE-6BEC-5A85-9AD0FC482CBB}" dt="2023-03-13T06:28:45.813" v="31" actId="20577"/>
          <ac:spMkLst>
            <pc:docMk/>
            <pc:sldMk cId="3151287615" sldId="317"/>
            <ac:spMk id="4" creationId="{36EC1652-8495-F870-2E3E-E7828B54465F}"/>
          </ac:spMkLst>
        </pc:spChg>
      </pc:sldChg>
    </pc:docChg>
  </pc:docChgLst>
  <pc:docChgLst>
    <pc:chgData name="Meena Ramesh" userId="S::meena.ramesh@hcl.com::c76f9dbd-7216-40de-a461-b00ed2b32ac5" providerId="AD" clId="Web-{E95AF1CF-A3B4-0AD0-3206-89EF95EBA901}"/>
    <pc:docChg chg="modSld">
      <pc:chgData name="Meena Ramesh" userId="S::meena.ramesh@hcl.com::c76f9dbd-7216-40de-a461-b00ed2b32ac5" providerId="AD" clId="Web-{E95AF1CF-A3B4-0AD0-3206-89EF95EBA901}" dt="2023-03-14T05:53:46.882" v="40" actId="20577"/>
      <pc:docMkLst>
        <pc:docMk/>
      </pc:docMkLst>
      <pc:sldChg chg="addCm">
        <pc:chgData name="Meena Ramesh" userId="S::meena.ramesh@hcl.com::c76f9dbd-7216-40de-a461-b00ed2b32ac5" providerId="AD" clId="Web-{E95AF1CF-A3B4-0AD0-3206-89EF95EBA901}" dt="2023-03-14T05:15:55.289" v="0"/>
        <pc:sldMkLst>
          <pc:docMk/>
          <pc:sldMk cId="2771114174" sldId="262"/>
        </pc:sldMkLst>
      </pc:sldChg>
      <pc:sldChg chg="modSp">
        <pc:chgData name="Meena Ramesh" userId="S::meena.ramesh@hcl.com::c76f9dbd-7216-40de-a461-b00ed2b32ac5" providerId="AD" clId="Web-{E95AF1CF-A3B4-0AD0-3206-89EF95EBA901}" dt="2023-03-14T05:42:51.427" v="9" actId="20577"/>
        <pc:sldMkLst>
          <pc:docMk/>
          <pc:sldMk cId="253150744" sldId="282"/>
        </pc:sldMkLst>
        <pc:spChg chg="mod">
          <ac:chgData name="Meena Ramesh" userId="S::meena.ramesh@hcl.com::c76f9dbd-7216-40de-a461-b00ed2b32ac5" providerId="AD" clId="Web-{E95AF1CF-A3B4-0AD0-3206-89EF95EBA901}" dt="2023-03-14T05:42:51.427" v="9" actId="20577"/>
          <ac:spMkLst>
            <pc:docMk/>
            <pc:sldMk cId="253150744" sldId="282"/>
            <ac:spMk id="12" creationId="{00000000-0000-0000-0000-000000000000}"/>
          </ac:spMkLst>
        </pc:spChg>
      </pc:sldChg>
      <pc:sldChg chg="modSp">
        <pc:chgData name="Meena Ramesh" userId="S::meena.ramesh@hcl.com::c76f9dbd-7216-40de-a461-b00ed2b32ac5" providerId="AD" clId="Web-{E95AF1CF-A3B4-0AD0-3206-89EF95EBA901}" dt="2023-03-14T05:40:26.610" v="7" actId="20577"/>
        <pc:sldMkLst>
          <pc:docMk/>
          <pc:sldMk cId="1252789709" sldId="283"/>
        </pc:sldMkLst>
        <pc:spChg chg="mod">
          <ac:chgData name="Meena Ramesh" userId="S::meena.ramesh@hcl.com::c76f9dbd-7216-40de-a461-b00ed2b32ac5" providerId="AD" clId="Web-{E95AF1CF-A3B4-0AD0-3206-89EF95EBA901}" dt="2023-03-14T05:40:26.610" v="7" actId="20577"/>
          <ac:spMkLst>
            <pc:docMk/>
            <pc:sldMk cId="1252789709" sldId="283"/>
            <ac:spMk id="12" creationId="{00000000-0000-0000-0000-000000000000}"/>
          </ac:spMkLst>
        </pc:spChg>
      </pc:sldChg>
      <pc:sldChg chg="addCm">
        <pc:chgData name="Meena Ramesh" userId="S::meena.ramesh@hcl.com::c76f9dbd-7216-40de-a461-b00ed2b32ac5" providerId="AD" clId="Web-{E95AF1CF-A3B4-0AD0-3206-89EF95EBA901}" dt="2023-03-14T05:44:10.538" v="10"/>
        <pc:sldMkLst>
          <pc:docMk/>
          <pc:sldMk cId="3164151882" sldId="288"/>
        </pc:sldMkLst>
      </pc:sldChg>
      <pc:sldChg chg="modSp addCm">
        <pc:chgData name="Meena Ramesh" userId="S::meena.ramesh@hcl.com::c76f9dbd-7216-40de-a461-b00ed2b32ac5" providerId="AD" clId="Web-{E95AF1CF-A3B4-0AD0-3206-89EF95EBA901}" dt="2023-03-14T05:53:46.882" v="40" actId="20577"/>
        <pc:sldMkLst>
          <pc:docMk/>
          <pc:sldMk cId="3151287615" sldId="317"/>
        </pc:sldMkLst>
        <pc:spChg chg="mod">
          <ac:chgData name="Meena Ramesh" userId="S::meena.ramesh@hcl.com::c76f9dbd-7216-40de-a461-b00ed2b32ac5" providerId="AD" clId="Web-{E95AF1CF-A3B4-0AD0-3206-89EF95EBA901}" dt="2023-03-14T05:53:46.882" v="40" actId="20577"/>
          <ac:spMkLst>
            <pc:docMk/>
            <pc:sldMk cId="3151287615" sldId="317"/>
            <ac:spMk id="4" creationId="{36EC1652-8495-F870-2E3E-E7828B54465F}"/>
          </ac:spMkLst>
        </pc:spChg>
      </pc:sldChg>
    </pc:docChg>
  </pc:docChgLst>
  <pc:docChgLst>
    <pc:chgData name="Shreedevi Shekaran [External]" userId="S::shreedevi.shekaran@hcl.com::619e9083-76ea-4b83-825f-91b08d28e1ea" providerId="AD" clId="Web-{BCCA59A8-5ED0-807E-4DC8-3AF3513D1630}"/>
    <pc:docChg chg="modSld">
      <pc:chgData name="Shreedevi Shekaran [External]" userId="S::shreedevi.shekaran@hcl.com::619e9083-76ea-4b83-825f-91b08d28e1ea" providerId="AD" clId="Web-{BCCA59A8-5ED0-807E-4DC8-3AF3513D1630}" dt="2023-03-17T15:12:34.775" v="39"/>
      <pc:docMkLst>
        <pc:docMk/>
      </pc:docMkLst>
      <pc:sldChg chg="modSp">
        <pc:chgData name="Shreedevi Shekaran [External]" userId="S::shreedevi.shekaran@hcl.com::619e9083-76ea-4b83-825f-91b08d28e1ea" providerId="AD" clId="Web-{BCCA59A8-5ED0-807E-4DC8-3AF3513D1630}" dt="2023-03-17T15:12:34.775" v="39"/>
        <pc:sldMkLst>
          <pc:docMk/>
          <pc:sldMk cId="546409445" sldId="311"/>
        </pc:sldMkLst>
        <pc:graphicFrameChg chg="mod modGraphic">
          <ac:chgData name="Shreedevi Shekaran [External]" userId="S::shreedevi.shekaran@hcl.com::619e9083-76ea-4b83-825f-91b08d28e1ea" providerId="AD" clId="Web-{BCCA59A8-5ED0-807E-4DC8-3AF3513D1630}" dt="2023-03-17T15:12:34.775" v="39"/>
          <ac:graphicFrameMkLst>
            <pc:docMk/>
            <pc:sldMk cId="546409445" sldId="311"/>
            <ac:graphicFrameMk id="3" creationId="{B7F6CCB6-9EC1-C06A-78DF-FEABB7668175}"/>
          </ac:graphicFrameMkLst>
        </pc:graphicFrame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052C14-9B20-400B-BF2B-59D8C4F3DB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8BAC2E-590B-4DBB-8951-4512404F4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55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8BAC2E-590B-4DBB-8951-4512404F43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45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8BAC2E-590B-4DBB-8951-4512404F43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773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8BAC2E-590B-4DBB-8951-4512404F43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468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1)A</a:t>
            </a:r>
          </a:p>
          <a:p>
            <a:r>
              <a:rPr lang="en-US" dirty="0"/>
              <a:t>2)B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8BAC2E-590B-4DBB-8951-4512404F43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313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3)A</a:t>
            </a:r>
          </a:p>
          <a:p>
            <a:r>
              <a:rPr lang="en-US" dirty="0"/>
              <a:t>4)D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8BAC2E-590B-4DBB-8951-4512404F43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4636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5)C</a:t>
            </a:r>
          </a:p>
          <a:p>
            <a:r>
              <a:rPr lang="en-US" dirty="0"/>
              <a:t>6)B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8BAC2E-590B-4DBB-8951-4512404F43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9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8BAC2E-590B-4DBB-8951-4512404F43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288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3.wdp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microsoft.com/office/2007/relationships/hdphoto" Target="../media/hdphoto3.wdp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3.wdp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preserve="1">
  <p:cSld name="Opening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8;p29">
            <a:extLst>
              <a:ext uri="{FF2B5EF4-FFF2-40B4-BE49-F238E27FC236}">
                <a16:creationId xmlns:a16="http://schemas.microsoft.com/office/drawing/2014/main" id="{90C0731B-DB77-473C-9290-FA8C5B896DC3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3101016" y="627017"/>
            <a:ext cx="5660000" cy="138447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algn="ctr">
              <a:defRPr sz="32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Click to add Title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A72136FE-2EE7-40A1-9AAB-D1E3E152210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37233" y="6083467"/>
            <a:ext cx="1739543" cy="436420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2000" b="0" i="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DM Serif Display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lang="en-US"/>
              <a:t>Hrs.</a:t>
            </a:r>
          </a:p>
        </p:txBody>
      </p: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316AACA8-B7F1-42C9-B092-28D844B2D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87" y="6307157"/>
            <a:ext cx="1739543" cy="47959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49A8172-AA41-4430-AA66-D6A32023806C}"/>
              </a:ext>
            </a:extLst>
          </p:cNvPr>
          <p:cNvSpPr txBox="1"/>
          <p:nvPr/>
        </p:nvSpPr>
        <p:spPr>
          <a:xfrm flipH="1">
            <a:off x="7782680" y="6083467"/>
            <a:ext cx="1499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000" b="1"/>
              <a:t>Duration: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582ECD6-3719-46DE-A024-12592A7A2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4824" y="5867543"/>
            <a:ext cx="1031181" cy="60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lide Number Placeholder 7">
            <a:extLst>
              <a:ext uri="{FF2B5EF4-FFF2-40B4-BE49-F238E27FC236}">
                <a16:creationId xmlns:a16="http://schemas.microsoft.com/office/drawing/2014/main" id="{0704513C-A6DB-4B0A-B2E0-EC5ADDAD0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D47E06C-8138-45F6-AC66-35247BC437C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22387" y="2276612"/>
            <a:ext cx="10156825" cy="33258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Remove this image holder and place a technology cluster Doodle here</a:t>
            </a:r>
          </a:p>
        </p:txBody>
      </p:sp>
    </p:spTree>
    <p:extLst>
      <p:ext uri="{BB962C8B-B14F-4D97-AF65-F5344CB8AC3E}">
        <p14:creationId xmlns:p14="http://schemas.microsoft.com/office/powerpoint/2010/main" val="3055422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with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9FC6BE-5F4A-4FBB-9B7E-FF66FA3F5B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280" y="-14659"/>
            <a:ext cx="12041720" cy="801585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pPr lvl="0"/>
            <a:r>
              <a:rPr lang="en-US"/>
              <a:t>Click to add Slide Title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6F79F764-2920-4AB3-BBEB-C489A3F193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61861" y="1195667"/>
            <a:ext cx="8666922" cy="4056914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>
                <a:latin typeface="+mn-lt"/>
              </a:defRPr>
            </a:lvl1pPr>
            <a:lvl2pPr marL="380990" indent="-380990">
              <a:buFont typeface="Wingdings" panose="05000000000000000000" pitchFamily="2" charset="2"/>
              <a:buChar char="Ø"/>
              <a:defRPr sz="2000">
                <a:latin typeface="+mn-lt"/>
              </a:defRPr>
            </a:lvl2pPr>
            <a:lvl3pPr marL="380990" indent="-380990">
              <a:buFont typeface="Wingdings" panose="05000000000000000000" pitchFamily="2" charset="2"/>
              <a:buChar char="q"/>
              <a:defRPr sz="2000">
                <a:latin typeface="+mn-lt"/>
              </a:defRPr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55FF85A7-AA20-4B00-923D-13ABED5659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7863" y="923192"/>
            <a:ext cx="1827991" cy="4322302"/>
          </a:xfrm>
        </p:spPr>
        <p:txBody>
          <a:bodyPr/>
          <a:lstStyle>
            <a:lvl1pPr marL="152400" indent="0" algn="l">
              <a:buNone/>
              <a:defRPr lang="en-US" sz="1200" b="1" i="0" u="none" strike="noStrike" cap="none" dirty="0" smtClean="0">
                <a:solidFill>
                  <a:schemeClr val="tx1"/>
                </a:solidFill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  <a:sym typeface="Open Sans Light"/>
              </a:defRPr>
            </a:lvl1pPr>
            <a:lvl2pPr marL="609600" indent="0">
              <a:buNone/>
              <a:defRPr/>
            </a:lvl2pPr>
            <a:lvl5pPr marL="19812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2B28182-9759-47DC-9FD8-473E947CDFE2}"/>
              </a:ext>
            </a:extLst>
          </p:cNvPr>
          <p:cNvSpPr/>
          <p:nvPr/>
        </p:nvSpPr>
        <p:spPr>
          <a:xfrm>
            <a:off x="150279" y="923191"/>
            <a:ext cx="1871951" cy="4079631"/>
          </a:xfrm>
          <a:prstGeom prst="roundRect">
            <a:avLst/>
          </a:prstGeom>
          <a:noFill/>
          <a:ln>
            <a:solidFill>
              <a:srgbClr val="4F6D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07718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onten_ without_sl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9FC6BE-5F4A-4FBB-9B7E-FF66FA3F5B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280" y="-14659"/>
            <a:ext cx="12041720" cy="801585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pPr lvl="0"/>
            <a:r>
              <a:rPr lang="en-US"/>
              <a:t>Click to add Slide Title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6F79F764-2920-4AB3-BBEB-C489A3F193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280" y="1195667"/>
            <a:ext cx="11478503" cy="4056914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>
                <a:latin typeface="+mn-lt"/>
              </a:defRPr>
            </a:lvl1pPr>
            <a:lvl2pPr marL="380990" indent="-380990">
              <a:buFont typeface="Wingdings" panose="05000000000000000000" pitchFamily="2" charset="2"/>
              <a:buChar char="Ø"/>
              <a:defRPr sz="2000">
                <a:latin typeface="+mn-lt"/>
              </a:defRPr>
            </a:lvl2pPr>
            <a:lvl3pPr marL="380990" indent="-380990">
              <a:buFont typeface="Wingdings" panose="05000000000000000000" pitchFamily="2" charset="2"/>
              <a:buChar char="q"/>
              <a:defRPr sz="2000">
                <a:latin typeface="+mn-lt"/>
              </a:defRPr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0055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Text and Imag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8AEF52D1-647B-41BF-8D98-1ABC57993D8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565038" y="924341"/>
            <a:ext cx="4476682" cy="44467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81D5529-CA49-4D87-A9EA-04DD0A9F53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281" y="-14660"/>
            <a:ext cx="11891439" cy="723863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pPr lvl="0"/>
            <a:r>
              <a:rPr lang="en-US"/>
              <a:t>Click to add Slide Title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3A35BBE9-EBD9-488A-8398-DF1E858B4F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7958" y="924340"/>
            <a:ext cx="5667080" cy="4446702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/>
            </a:lvl1pPr>
            <a:lvl2pPr marL="380990" indent="-380990">
              <a:buFont typeface="Wingdings" panose="05000000000000000000" pitchFamily="2" charset="2"/>
              <a:buChar char="Ø"/>
              <a:defRPr sz="2000"/>
            </a:lvl2pPr>
            <a:lvl3pPr marL="380990" indent="-380990">
              <a:buFont typeface="Wingdings" panose="05000000000000000000" pitchFamily="2" charset="2"/>
              <a:buChar char="q"/>
              <a:defRPr sz="2000"/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B51E4A5-24A4-40CA-8D13-856E1708FFFF}"/>
              </a:ext>
            </a:extLst>
          </p:cNvPr>
          <p:cNvSpPr/>
          <p:nvPr/>
        </p:nvSpPr>
        <p:spPr>
          <a:xfrm>
            <a:off x="112710" y="783667"/>
            <a:ext cx="1785248" cy="4573524"/>
          </a:xfrm>
          <a:prstGeom prst="roundRect">
            <a:avLst/>
          </a:prstGeom>
          <a:noFill/>
          <a:ln>
            <a:solidFill>
              <a:srgbClr val="4F6D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CD34A97F-50F4-40E1-A28C-5855A5EA44D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710" y="1022967"/>
            <a:ext cx="1785248" cy="4094923"/>
          </a:xfrm>
        </p:spPr>
        <p:txBody>
          <a:bodyPr/>
          <a:lstStyle>
            <a:lvl1pPr marL="152400" indent="0" algn="l">
              <a:buNone/>
              <a:defRPr lang="en-US" sz="1400" b="1" i="0" u="none" strike="noStrike" cap="none" dirty="0" smtClean="0">
                <a:solidFill>
                  <a:schemeClr val="tx1"/>
                </a:solidFill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  <a:sym typeface="Open Sans Light"/>
              </a:defRPr>
            </a:lvl1pPr>
            <a:lvl2pPr marL="609600" indent="0">
              <a:buNone/>
              <a:defRPr/>
            </a:lvl2pPr>
            <a:lvl5pPr marL="19812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: Rounded Corners 8">
            <a:extLst>
              <a:ext uri="{FF2B5EF4-FFF2-40B4-BE49-F238E27FC236}">
                <a16:creationId xmlns:a16="http://schemas.microsoft.com/office/drawing/2014/main" id="{3B51E4A5-24A4-40CA-8D13-856E1708FFFF}"/>
              </a:ext>
            </a:extLst>
          </p:cNvPr>
          <p:cNvSpPr/>
          <p:nvPr userDrawn="1"/>
        </p:nvSpPr>
        <p:spPr>
          <a:xfrm>
            <a:off x="112710" y="783667"/>
            <a:ext cx="1785248" cy="4573524"/>
          </a:xfrm>
          <a:prstGeom prst="roundRect">
            <a:avLst/>
          </a:prstGeom>
          <a:noFill/>
          <a:ln>
            <a:solidFill>
              <a:srgbClr val="4F6D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150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Image Only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8AEF52D1-647B-41BF-8D98-1ABC57993D8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11533" y="904460"/>
            <a:ext cx="9706093" cy="44527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9AE88C4-D27B-434A-B28E-8BDBEB5819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280" y="-14660"/>
            <a:ext cx="12041720" cy="723864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pPr lvl="0"/>
            <a:r>
              <a:rPr lang="en-US"/>
              <a:t>Click to add Slide Title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C937CA6-DB39-43C0-A7D0-318F5D5C101E}"/>
              </a:ext>
            </a:extLst>
          </p:cNvPr>
          <p:cNvSpPr/>
          <p:nvPr/>
        </p:nvSpPr>
        <p:spPr>
          <a:xfrm>
            <a:off x="112710" y="783667"/>
            <a:ext cx="1785248" cy="4573524"/>
          </a:xfrm>
          <a:prstGeom prst="roundRect">
            <a:avLst/>
          </a:prstGeom>
          <a:noFill/>
          <a:ln>
            <a:solidFill>
              <a:srgbClr val="4F6D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10529D7-B953-4D7B-8448-4C2C4C0FBCC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2710" y="758996"/>
            <a:ext cx="1785248" cy="4468914"/>
          </a:xfrm>
        </p:spPr>
        <p:txBody>
          <a:bodyPr/>
          <a:lstStyle>
            <a:lvl1pPr marL="152400" indent="0" algn="l">
              <a:buNone/>
              <a:defRPr lang="en-US" sz="1200" b="1" i="0" u="none" strike="noStrike" cap="none" dirty="0" smtClean="0">
                <a:solidFill>
                  <a:schemeClr val="tx1"/>
                </a:solidFill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  <a:sym typeface="Open Sans Light"/>
              </a:defRPr>
            </a:lvl1pPr>
            <a:lvl2pPr marL="609600" indent="0">
              <a:buNone/>
              <a:defRPr/>
            </a:lvl2pPr>
            <a:lvl5pPr marL="19812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: Rounded Corners 7">
            <a:extLst>
              <a:ext uri="{FF2B5EF4-FFF2-40B4-BE49-F238E27FC236}">
                <a16:creationId xmlns:a16="http://schemas.microsoft.com/office/drawing/2014/main" id="{CC937CA6-DB39-43C0-A7D0-318F5D5C101E}"/>
              </a:ext>
            </a:extLst>
          </p:cNvPr>
          <p:cNvSpPr/>
          <p:nvPr userDrawn="1"/>
        </p:nvSpPr>
        <p:spPr>
          <a:xfrm>
            <a:off x="112710" y="783667"/>
            <a:ext cx="1785248" cy="4573524"/>
          </a:xfrm>
          <a:prstGeom prst="roundRect">
            <a:avLst/>
          </a:prstGeom>
          <a:noFill/>
          <a:ln>
            <a:solidFill>
              <a:srgbClr val="4F6D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395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cussion Point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dancing&#10;&#10;Description automatically generated with low confidence">
            <a:extLst>
              <a:ext uri="{FF2B5EF4-FFF2-40B4-BE49-F238E27FC236}">
                <a16:creationId xmlns:a16="http://schemas.microsoft.com/office/drawing/2014/main" id="{6C5D3AF1-AE2A-4F52-BE6E-CC4F9579E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513" y="938797"/>
            <a:ext cx="2616479" cy="1715724"/>
          </a:xfrm>
          <a:prstGeom prst="rect">
            <a:avLst/>
          </a:prstGeom>
        </p:spPr>
      </p:pic>
      <p:pic>
        <p:nvPicPr>
          <p:cNvPr id="6" name="Picture 5" descr="Text, whiteboard&#10;&#10;Description automatically generated">
            <a:extLst>
              <a:ext uri="{FF2B5EF4-FFF2-40B4-BE49-F238E27FC236}">
                <a16:creationId xmlns:a16="http://schemas.microsoft.com/office/drawing/2014/main" id="{C2F0F5E9-F4D4-470A-8753-E0F76071BE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35979" y="623838"/>
            <a:ext cx="2345639" cy="23456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EABFF4-DD6A-43C3-922C-CFCD793C5408}"/>
              </a:ext>
            </a:extLst>
          </p:cNvPr>
          <p:cNvSpPr txBox="1"/>
          <p:nvPr/>
        </p:nvSpPr>
        <p:spPr>
          <a:xfrm>
            <a:off x="8910983" y="2654521"/>
            <a:ext cx="165141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000" b="1"/>
              <a:t>Instructions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114415D-9BD8-4FA9-969A-B89086B240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3967" y="0"/>
            <a:ext cx="6557667" cy="759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dirty="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4FAAB20-802A-499B-8DDB-48EF1BD5B05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4333" y="3207537"/>
            <a:ext cx="4809667" cy="1911169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 i="0" baseline="0"/>
            </a:lvl1pPr>
            <a:lvl2pPr marL="457189" indent="-457189">
              <a:buFont typeface="+mj-lt"/>
              <a:buAutoNum type="arabicPeriod"/>
              <a:defRPr/>
            </a:lvl2pPr>
            <a:lvl3pPr marL="457189" indent="-457189">
              <a:buFont typeface="+mj-lt"/>
              <a:buAutoNum type="arabicPeriod"/>
              <a:defRPr/>
            </a:lvl3pPr>
            <a:lvl4pPr marL="457189" indent="-457189">
              <a:buFont typeface="+mj-lt"/>
              <a:buAutoNum type="arabicPeriod"/>
              <a:defRPr/>
            </a:lvl4pPr>
            <a:lvl5pPr marL="457189" indent="-457189">
              <a:buFont typeface="+mj-lt"/>
              <a:buAutoNum type="arabicPeriod"/>
              <a:defRPr/>
            </a:lvl5pPr>
          </a:lstStyle>
          <a:p>
            <a:pPr lvl="0"/>
            <a:r>
              <a:rPr lang="en-US"/>
              <a:t>Please write the discussion points to be specific and module-related and not any open-ended points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4D6982-9678-4337-9156-537713D2DFF5}"/>
              </a:ext>
            </a:extLst>
          </p:cNvPr>
          <p:cNvSpPr txBox="1"/>
          <p:nvPr/>
        </p:nvSpPr>
        <p:spPr>
          <a:xfrm>
            <a:off x="1093979" y="2569367"/>
            <a:ext cx="291037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b="1"/>
              <a:t>Discussion Points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3A7D2E8F-7030-4712-912A-4E1C9730F95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795120" y="3207537"/>
            <a:ext cx="4027357" cy="2136993"/>
          </a:xfrm>
        </p:spPr>
        <p:txBody>
          <a:bodyPr>
            <a:normAutofit/>
          </a:bodyPr>
          <a:lstStyle>
            <a:lvl1pPr>
              <a:defRPr sz="2000" baseline="0">
                <a:latin typeface="+mn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add instructions</a:t>
            </a:r>
          </a:p>
          <a:p>
            <a:pPr lvl="0"/>
            <a:endParaRPr lang="en-US"/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ED6DA144-E743-4C96-8F64-A3314E757C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1976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ctivity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21F672D-2F0D-489A-B327-9A22694FC9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9413"/>
            <a:ext cx="1986455" cy="759883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3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/>
              <a:t>Activity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5E3430C-0DA3-4E5C-8773-486C1C511E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25826" y="5792086"/>
            <a:ext cx="1737349" cy="436420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2000" b="0" i="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DM Serif Display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lang="en-US"/>
              <a:t>Click to add duration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8321D5-A083-4924-886F-DCBBFD0B0208}"/>
              </a:ext>
            </a:extLst>
          </p:cNvPr>
          <p:cNvSpPr txBox="1"/>
          <p:nvPr/>
        </p:nvSpPr>
        <p:spPr>
          <a:xfrm flipH="1">
            <a:off x="8035227" y="5792086"/>
            <a:ext cx="1499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000" b="1"/>
              <a:t>Duration: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986D9C6C-AA29-434B-B12C-3D2310917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9110" y="5627992"/>
            <a:ext cx="1031181" cy="60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51638574-3A54-4595-8948-52792A2B60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186" y="1588512"/>
            <a:ext cx="7016683" cy="1499537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/>
            </a:lvl1pPr>
            <a:lvl2pPr marL="380990" indent="-380990">
              <a:buFont typeface="Wingdings" panose="05000000000000000000" pitchFamily="2" charset="2"/>
              <a:buChar char="Ø"/>
              <a:defRPr sz="2000"/>
            </a:lvl2pPr>
            <a:lvl3pPr marL="380990" indent="-380990">
              <a:buFont typeface="Wingdings" panose="05000000000000000000" pitchFamily="2" charset="2"/>
              <a:buChar char="q"/>
              <a:defRPr sz="2000"/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AC66DD0-9B0C-4688-9D05-228C5B1394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809296"/>
            <a:ext cx="7286324" cy="495337"/>
          </a:xfrm>
          <a:prstGeom prst="rect">
            <a:avLst/>
          </a:prstGeom>
          <a:solidFill>
            <a:srgbClr val="DDDDDD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en-US" sz="2000" b="1" baseline="0" dirty="0"/>
            </a:lvl1pPr>
          </a:lstStyle>
          <a:p>
            <a:pPr lvl="0"/>
            <a:r>
              <a:rPr lang="en-US"/>
              <a:t>Click to add Side bar Title for the activity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694" y="629165"/>
            <a:ext cx="2654154" cy="245888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694" y="629165"/>
            <a:ext cx="2654154" cy="245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484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21F672D-2F0D-489A-B327-9A22694FC9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9413"/>
            <a:ext cx="2246812" cy="759883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3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/>
              <a:t>Exercise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F8EE3759-0F35-4D90-9FF3-2596EF9E6F5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9129" y="1569179"/>
            <a:ext cx="7504079" cy="1499537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>
                <a:latin typeface="+mn-lt"/>
              </a:defRPr>
            </a:lvl1pPr>
            <a:lvl2pPr marL="380990" indent="-380990">
              <a:buFont typeface="Wingdings" panose="05000000000000000000" pitchFamily="2" charset="2"/>
              <a:buChar char="Ø"/>
              <a:defRPr sz="2000">
                <a:latin typeface="+mn-lt"/>
              </a:defRPr>
            </a:lvl2pPr>
            <a:lvl3pPr marL="380990" indent="-380990">
              <a:buFont typeface="Wingdings" panose="05000000000000000000" pitchFamily="2" charset="2"/>
              <a:buChar char="q"/>
              <a:defRPr sz="2000">
                <a:latin typeface="+mn-lt"/>
              </a:defRPr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0518EEE-56FA-4876-8C99-B3244FDEB7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809296"/>
            <a:ext cx="7623209" cy="495337"/>
          </a:xfrm>
          <a:prstGeom prst="rect">
            <a:avLst/>
          </a:prstGeom>
          <a:solidFill>
            <a:srgbClr val="DDDDDD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en-US" sz="2400" b="1" dirty="0"/>
            </a:lvl1pPr>
          </a:lstStyle>
          <a:p>
            <a:pPr lvl="0"/>
            <a:r>
              <a:rPr lang="en-US"/>
              <a:t>Click to add Side bar Title of the exercise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225"/>
          <a:stretch/>
        </p:blipFill>
        <p:spPr>
          <a:xfrm>
            <a:off x="8400448" y="2415200"/>
            <a:ext cx="3200400" cy="28731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225"/>
          <a:stretch/>
        </p:blipFill>
        <p:spPr>
          <a:xfrm>
            <a:off x="8400448" y="2415200"/>
            <a:ext cx="3200400" cy="287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919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ctivity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21F672D-2F0D-489A-B327-9A22694FC9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9413"/>
            <a:ext cx="1986455" cy="759883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3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/>
              <a:t>Activity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5E3430C-0DA3-4E5C-8773-486C1C511E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25826" y="5792086"/>
            <a:ext cx="1737349" cy="436420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2000" b="0" i="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DM Serif Display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lang="en-US"/>
              <a:t>Click to add duration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8321D5-A083-4924-886F-DCBBFD0B0208}"/>
              </a:ext>
            </a:extLst>
          </p:cNvPr>
          <p:cNvSpPr txBox="1"/>
          <p:nvPr/>
        </p:nvSpPr>
        <p:spPr>
          <a:xfrm flipH="1">
            <a:off x="8035227" y="5792086"/>
            <a:ext cx="1499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000" b="1"/>
              <a:t>Duration: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986D9C6C-AA29-434B-B12C-3D2310917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9110" y="5627992"/>
            <a:ext cx="1031181" cy="60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51638574-3A54-4595-8948-52792A2B60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186" y="1588512"/>
            <a:ext cx="7016683" cy="1499537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/>
            </a:lvl1pPr>
            <a:lvl2pPr marL="380990" indent="-380990">
              <a:buFont typeface="Wingdings" panose="05000000000000000000" pitchFamily="2" charset="2"/>
              <a:buChar char="Ø"/>
              <a:defRPr sz="2000"/>
            </a:lvl2pPr>
            <a:lvl3pPr marL="380990" indent="-380990">
              <a:buFont typeface="Wingdings" panose="05000000000000000000" pitchFamily="2" charset="2"/>
              <a:buChar char="q"/>
              <a:defRPr sz="2000"/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AC66DD0-9B0C-4688-9D05-228C5B1394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809296"/>
            <a:ext cx="7286324" cy="495337"/>
          </a:xfrm>
          <a:prstGeom prst="rect">
            <a:avLst/>
          </a:prstGeom>
          <a:solidFill>
            <a:srgbClr val="DDDDDD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en-US" sz="2000" b="1" baseline="0" dirty="0"/>
            </a:lvl1pPr>
          </a:lstStyle>
          <a:p>
            <a:pPr lvl="0"/>
            <a:r>
              <a:rPr lang="en-US"/>
              <a:t>Click to add Side bar Title for the activity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694" y="629165"/>
            <a:ext cx="2654154" cy="245888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694" y="629165"/>
            <a:ext cx="2654154" cy="245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112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21F672D-2F0D-489A-B327-9A22694FC9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9413"/>
            <a:ext cx="2246812" cy="759883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3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/>
              <a:t>Exercise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F8EE3759-0F35-4D90-9FF3-2596EF9E6F5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9129" y="1569179"/>
            <a:ext cx="7504079" cy="1499537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>
                <a:latin typeface="+mn-lt"/>
              </a:defRPr>
            </a:lvl1pPr>
            <a:lvl2pPr marL="380990" indent="-380990">
              <a:buFont typeface="Wingdings" panose="05000000000000000000" pitchFamily="2" charset="2"/>
              <a:buChar char="Ø"/>
              <a:defRPr sz="2000">
                <a:latin typeface="+mn-lt"/>
              </a:defRPr>
            </a:lvl2pPr>
            <a:lvl3pPr marL="380990" indent="-380990">
              <a:buFont typeface="Wingdings" panose="05000000000000000000" pitchFamily="2" charset="2"/>
              <a:buChar char="q"/>
              <a:defRPr sz="2000">
                <a:latin typeface="+mn-lt"/>
              </a:defRPr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0518EEE-56FA-4876-8C99-B3244FDEB7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809296"/>
            <a:ext cx="7623209" cy="495337"/>
          </a:xfrm>
          <a:prstGeom prst="rect">
            <a:avLst/>
          </a:prstGeom>
          <a:solidFill>
            <a:srgbClr val="DDDDDD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en-US" sz="2400" b="1" dirty="0"/>
            </a:lvl1pPr>
          </a:lstStyle>
          <a:p>
            <a:pPr lvl="0"/>
            <a:r>
              <a:rPr lang="en-US"/>
              <a:t>Click to add Side bar Title of the exercise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225"/>
          <a:stretch/>
        </p:blipFill>
        <p:spPr>
          <a:xfrm>
            <a:off x="8400448" y="2415200"/>
            <a:ext cx="3200400" cy="28731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5"/>
          <a:stretch/>
        </p:blipFill>
        <p:spPr>
          <a:xfrm>
            <a:off x="8400448" y="2415200"/>
            <a:ext cx="3200400" cy="287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184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9347C-D929-4A25-83C1-8708B04F54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5895" y="1183446"/>
            <a:ext cx="8365344" cy="4479040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 i="0" baseline="0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Please recap the main points of the module</a:t>
            </a: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C0809F7D-08B1-49F1-9E18-011EEAA669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904" y="1270073"/>
            <a:ext cx="2897665" cy="28976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9268" y="105878"/>
            <a:ext cx="2733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3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904" y="1270073"/>
            <a:ext cx="2897665" cy="2897665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49268" y="105878"/>
            <a:ext cx="2733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3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625896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preserve="1">
  <p:cSld name="Table of content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47B84D-3A79-4561-B54B-0743AE4E6C49}"/>
              </a:ext>
            </a:extLst>
          </p:cNvPr>
          <p:cNvSpPr txBox="1"/>
          <p:nvPr/>
        </p:nvSpPr>
        <p:spPr>
          <a:xfrm>
            <a:off x="189875" y="189877"/>
            <a:ext cx="57222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 b="1">
                <a:latin typeface="+mn-lt"/>
              </a:defRPr>
            </a:lvl1pPr>
          </a:lstStyle>
          <a:p>
            <a:pPr lvl="0"/>
            <a:r>
              <a:rPr lang="en-US" sz="3200"/>
              <a:t>Table of Contents 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082C6B73-8F3E-4F41-9898-7985C9392D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2" name="Table 18">
            <a:extLst>
              <a:ext uri="{FF2B5EF4-FFF2-40B4-BE49-F238E27FC236}">
                <a16:creationId xmlns:a16="http://schemas.microsoft.com/office/drawing/2014/main" id="{3A93D4E9-CC6E-5610-FB10-9699582C82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066485"/>
              </p:ext>
            </p:extLst>
          </p:nvPr>
        </p:nvGraphicFramePr>
        <p:xfrm>
          <a:off x="610114" y="1099655"/>
          <a:ext cx="6941098" cy="501312"/>
        </p:xfrm>
        <a:graphic>
          <a:graphicData uri="http://schemas.openxmlformats.org/drawingml/2006/table">
            <a:tbl>
              <a:tblPr firstRow="1"/>
              <a:tblGrid>
                <a:gridCol w="926465">
                  <a:extLst>
                    <a:ext uri="{9D8B030D-6E8A-4147-A177-3AD203B41FA5}">
                      <a16:colId xmlns:a16="http://schemas.microsoft.com/office/drawing/2014/main" val="4198782141"/>
                    </a:ext>
                  </a:extLst>
                </a:gridCol>
                <a:gridCol w="3870308">
                  <a:extLst>
                    <a:ext uri="{9D8B030D-6E8A-4147-A177-3AD203B41FA5}">
                      <a16:colId xmlns:a16="http://schemas.microsoft.com/office/drawing/2014/main" val="4043194730"/>
                    </a:ext>
                  </a:extLst>
                </a:gridCol>
                <a:gridCol w="2144325">
                  <a:extLst>
                    <a:ext uri="{9D8B030D-6E8A-4147-A177-3AD203B41FA5}">
                      <a16:colId xmlns:a16="http://schemas.microsoft.com/office/drawing/2014/main" val="2857274771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S.no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Topic name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Duration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996560"/>
                  </a:ext>
                </a:extLst>
              </a:tr>
            </a:tbl>
          </a:graphicData>
        </a:graphic>
      </p:graphicFrame>
      <p:sp>
        <p:nvSpPr>
          <p:cNvPr id="20" name="Table Placeholder 19">
            <a:extLst>
              <a:ext uri="{FF2B5EF4-FFF2-40B4-BE49-F238E27FC236}">
                <a16:creationId xmlns:a16="http://schemas.microsoft.com/office/drawing/2014/main" id="{E88575B0-FD58-491E-872F-51C05B5BF171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609600" y="1600200"/>
            <a:ext cx="6942138" cy="3170238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pic>
        <p:nvPicPr>
          <p:cNvPr id="7" name="Picture 6" descr="A picture containing toothbrush&#10;&#10;Description automatically generated">
            <a:extLst>
              <a:ext uri="{FF2B5EF4-FFF2-40B4-BE49-F238E27FC236}">
                <a16:creationId xmlns:a16="http://schemas.microsoft.com/office/drawing/2014/main" id="{7BD2E183-2664-BFCB-E216-F38F8B945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76318" y="2627094"/>
            <a:ext cx="4145106" cy="3138437"/>
          </a:xfrm>
          <a:prstGeom prst="rect">
            <a:avLst/>
          </a:prstGeom>
        </p:spPr>
      </p:pic>
      <p:pic>
        <p:nvPicPr>
          <p:cNvPr id="8" name="Picture 7" descr="A picture containing toothbrush&#10;&#10;Description automatically generated">
            <a:extLst>
              <a:ext uri="{FF2B5EF4-FFF2-40B4-BE49-F238E27FC236}">
                <a16:creationId xmlns:a16="http://schemas.microsoft.com/office/drawing/2014/main" id="{7BD2E183-2664-BFCB-E216-F38F8B945A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76318" y="2627094"/>
            <a:ext cx="4145106" cy="313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3989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mmary_Contin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9347C-D929-4A25-83C1-8708B04F54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5895" y="1183446"/>
            <a:ext cx="8365344" cy="4479040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 i="0" baseline="0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Please recap the main points of the module</a:t>
            </a: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C0809F7D-08B1-49F1-9E18-011EEAA669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904" y="1270073"/>
            <a:ext cx="2897665" cy="28976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9268" y="105878"/>
            <a:ext cx="49063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3200" b="1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834899924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CQ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9C6FB376-B1E2-4C0C-A50D-773F6E25A15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7107" y="1353626"/>
            <a:ext cx="2702483" cy="26586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295727-F0A4-4939-A1F5-DB398150C3C0}"/>
              </a:ext>
            </a:extLst>
          </p:cNvPr>
          <p:cNvSpPr txBox="1"/>
          <p:nvPr/>
        </p:nvSpPr>
        <p:spPr>
          <a:xfrm>
            <a:off x="1" y="1"/>
            <a:ext cx="53270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Multiple Choice Questions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54B245C-4405-491D-B102-8DFBD0CCC37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1897" y="1627149"/>
            <a:ext cx="5875867" cy="724791"/>
          </a:xfrm>
        </p:spPr>
        <p:txBody>
          <a:bodyPr>
            <a:noAutofit/>
          </a:bodyPr>
          <a:lstStyle>
            <a:lvl1pPr>
              <a:defRPr sz="2000" b="1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en-US"/>
              <a:t>Click to add question stem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13E31D-5F8E-4B53-A805-C13644844D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67876" y="4012229"/>
            <a:ext cx="5875867" cy="477734"/>
          </a:xfrm>
        </p:spPr>
        <p:txBody>
          <a:bodyPr>
            <a:noAutofit/>
          </a:bodyPr>
          <a:lstStyle>
            <a:lvl1pPr>
              <a:defRPr sz="2000" b="1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en-US"/>
              <a:t>Click to add question stem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B4A4441-4A6D-420C-A096-070798C59FB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31896" y="2392203"/>
            <a:ext cx="5875867" cy="1345774"/>
          </a:xfrm>
        </p:spPr>
        <p:txBody>
          <a:bodyPr>
            <a:noAutofit/>
          </a:bodyPr>
          <a:lstStyle>
            <a:lvl1pPr marL="457189" indent="-457189">
              <a:buFont typeface="+mj-lt"/>
              <a:buAutoNum type="alphaLcParenR"/>
              <a:defRPr sz="2000" b="0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en-US"/>
              <a:t>Click to add Options</a:t>
            </a:r>
          </a:p>
          <a:p>
            <a:pPr marL="457189" marR="0" lvl="0" indent="-457189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+mj-lt"/>
              <a:buAutoNum type="alphaLcParenR"/>
              <a:tabLst/>
              <a:defRPr/>
            </a:pPr>
            <a:r>
              <a:rPr lang="en-US"/>
              <a:t>Click to add Options</a:t>
            </a:r>
          </a:p>
          <a:p>
            <a:pPr marL="457189" marR="0" lvl="0" indent="-457189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+mj-lt"/>
              <a:buAutoNum type="alphaLcParenR"/>
              <a:tabLst/>
              <a:defRPr/>
            </a:pPr>
            <a:r>
              <a:rPr lang="en-US"/>
              <a:t>Click to add Options</a:t>
            </a:r>
          </a:p>
          <a:p>
            <a:pPr marL="457189" marR="0" lvl="0" indent="-457189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+mj-lt"/>
              <a:buAutoNum type="alphaLcParenR"/>
              <a:tabLst/>
              <a:defRPr/>
            </a:pPr>
            <a:r>
              <a:rPr lang="en-US"/>
              <a:t>Click to add Options</a:t>
            </a:r>
          </a:p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F66B050-9493-49BF-A7BC-161BB3AB02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876" y="4530226"/>
            <a:ext cx="5875867" cy="1402996"/>
          </a:xfrm>
        </p:spPr>
        <p:txBody>
          <a:bodyPr>
            <a:noAutofit/>
          </a:bodyPr>
          <a:lstStyle>
            <a:lvl1pPr marL="457189" indent="-457189">
              <a:buFont typeface="+mj-lt"/>
              <a:buAutoNum type="alphaLcParenR"/>
              <a:defRPr sz="2000" b="0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en-US"/>
              <a:t>Click to add Options</a:t>
            </a:r>
          </a:p>
          <a:p>
            <a:pPr marL="457189" marR="0" lvl="0" indent="-457189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+mj-lt"/>
              <a:buAutoNum type="alphaLcParenR"/>
              <a:tabLst/>
              <a:defRPr/>
            </a:pPr>
            <a:r>
              <a:rPr lang="en-US"/>
              <a:t>Click to add Options</a:t>
            </a:r>
          </a:p>
          <a:p>
            <a:pPr marL="457189" marR="0" lvl="0" indent="-457189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+mj-lt"/>
              <a:buAutoNum type="alphaLcParenR"/>
              <a:tabLst/>
              <a:defRPr/>
            </a:pPr>
            <a:r>
              <a:rPr lang="en-US"/>
              <a:t>Click to add Options</a:t>
            </a:r>
          </a:p>
          <a:p>
            <a:pPr marL="457189" marR="0" lvl="0" indent="-457189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+mj-lt"/>
              <a:buAutoNum type="alphaLcParenR"/>
              <a:tabLst/>
              <a:defRPr/>
            </a:pPr>
            <a:r>
              <a:rPr lang="en-US"/>
              <a:t>Click to add Options</a:t>
            </a:r>
          </a:p>
          <a:p>
            <a:pPr lvl="0"/>
            <a:endParaRPr lang="en-US"/>
          </a:p>
          <a:p>
            <a:pPr lvl="0"/>
            <a:endParaRPr lang="en-US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C44EC0DC-207E-40E2-B97D-C82B9F10B7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17"/>
          <a:stretch/>
        </p:blipFill>
        <p:spPr bwMode="auto">
          <a:xfrm>
            <a:off x="10880532" y="4555398"/>
            <a:ext cx="1205981" cy="1377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C44EC0DC-207E-40E2-B97D-C82B9F10B7DC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17"/>
          <a:stretch/>
        </p:blipFill>
        <p:spPr bwMode="auto">
          <a:xfrm>
            <a:off x="10880532" y="4555398"/>
            <a:ext cx="1205981" cy="1377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6041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E8687BC3-072B-43A5-854E-8C0D396A351F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350171" y="1831176"/>
            <a:ext cx="8726452" cy="405948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B0E616-FC8C-4A6B-995B-3A6FCB7C6BB0}"/>
              </a:ext>
            </a:extLst>
          </p:cNvPr>
          <p:cNvSpPr txBox="1"/>
          <p:nvPr/>
        </p:nvSpPr>
        <p:spPr>
          <a:xfrm>
            <a:off x="1" y="94594"/>
            <a:ext cx="66599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3200" b="1"/>
              <a:t>Cue Card for Assimilation Check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BF7A50-04A2-48D0-8EB9-DDD865BAB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Table 18">
            <a:extLst>
              <a:ext uri="{FF2B5EF4-FFF2-40B4-BE49-F238E27FC236}">
                <a16:creationId xmlns:a16="http://schemas.microsoft.com/office/drawing/2014/main" id="{2971999C-E17D-445B-B971-4F33D9B81C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015913"/>
              </p:ext>
            </p:extLst>
          </p:nvPr>
        </p:nvGraphicFramePr>
        <p:xfrm>
          <a:off x="350170" y="1099655"/>
          <a:ext cx="8726453" cy="731520"/>
        </p:xfrm>
        <a:graphic>
          <a:graphicData uri="http://schemas.openxmlformats.org/drawingml/2006/table">
            <a:tbl>
              <a:tblPr firstRow="1"/>
              <a:tblGrid>
                <a:gridCol w="1516862">
                  <a:extLst>
                    <a:ext uri="{9D8B030D-6E8A-4147-A177-3AD203B41FA5}">
                      <a16:colId xmlns:a16="http://schemas.microsoft.com/office/drawing/2014/main" val="4198782141"/>
                    </a:ext>
                  </a:extLst>
                </a:gridCol>
                <a:gridCol w="4513714">
                  <a:extLst>
                    <a:ext uri="{9D8B030D-6E8A-4147-A177-3AD203B41FA5}">
                      <a16:colId xmlns:a16="http://schemas.microsoft.com/office/drawing/2014/main" val="4043194730"/>
                    </a:ext>
                  </a:extLst>
                </a:gridCol>
                <a:gridCol w="2695877">
                  <a:extLst>
                    <a:ext uri="{9D8B030D-6E8A-4147-A177-3AD203B41FA5}">
                      <a16:colId xmlns:a16="http://schemas.microsoft.com/office/drawing/2014/main" val="2857274771"/>
                    </a:ext>
                  </a:extLst>
                </a:gridCol>
              </a:tblGrid>
              <a:tr h="692826">
                <a:tc>
                  <a:txBody>
                    <a:bodyPr/>
                    <a:lstStyle/>
                    <a:p>
                      <a:pPr marR="0" algn="l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Question Number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Correct Answer 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Slide Number 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996560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24450290-55D2-4084-9790-058EC4DD8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1512" y="4401121"/>
            <a:ext cx="2076660" cy="1750727"/>
          </a:xfrm>
          <a:prstGeom prst="rect">
            <a:avLst/>
          </a:prstGeom>
        </p:spPr>
      </p:pic>
      <p:graphicFrame>
        <p:nvGraphicFramePr>
          <p:cNvPr id="7" name="Table 18">
            <a:extLst>
              <a:ext uri="{FF2B5EF4-FFF2-40B4-BE49-F238E27FC236}">
                <a16:creationId xmlns:a16="http://schemas.microsoft.com/office/drawing/2014/main" id="{2971999C-E17D-445B-B971-4F33D9B81C6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454616"/>
              </p:ext>
            </p:extLst>
          </p:nvPr>
        </p:nvGraphicFramePr>
        <p:xfrm>
          <a:off x="350170" y="1099655"/>
          <a:ext cx="8726453" cy="731520"/>
        </p:xfrm>
        <a:graphic>
          <a:graphicData uri="http://schemas.openxmlformats.org/drawingml/2006/table">
            <a:tbl>
              <a:tblPr firstRow="1"/>
              <a:tblGrid>
                <a:gridCol w="1516862">
                  <a:extLst>
                    <a:ext uri="{9D8B030D-6E8A-4147-A177-3AD203B41FA5}">
                      <a16:colId xmlns:a16="http://schemas.microsoft.com/office/drawing/2014/main" val="4198782141"/>
                    </a:ext>
                  </a:extLst>
                </a:gridCol>
                <a:gridCol w="4513714">
                  <a:extLst>
                    <a:ext uri="{9D8B030D-6E8A-4147-A177-3AD203B41FA5}">
                      <a16:colId xmlns:a16="http://schemas.microsoft.com/office/drawing/2014/main" val="4043194730"/>
                    </a:ext>
                  </a:extLst>
                </a:gridCol>
                <a:gridCol w="2695877">
                  <a:extLst>
                    <a:ext uri="{9D8B030D-6E8A-4147-A177-3AD203B41FA5}">
                      <a16:colId xmlns:a16="http://schemas.microsoft.com/office/drawing/2014/main" val="2857274771"/>
                    </a:ext>
                  </a:extLst>
                </a:gridCol>
              </a:tblGrid>
              <a:tr h="692826">
                <a:tc>
                  <a:txBody>
                    <a:bodyPr/>
                    <a:lstStyle/>
                    <a:p>
                      <a:pPr marR="0" algn="l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Question Number</a:t>
                      </a:r>
                    </a:p>
                  </a:txBody>
                  <a:tcPr marL="121920" marR="121920" marT="60960" marB="60960">
                    <a:solidFill>
                      <a:srgbClr val="008BAA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Correct Answer </a:t>
                      </a:r>
                    </a:p>
                  </a:txBody>
                  <a:tcPr marL="121920" marR="121920" marT="60960" marB="60960">
                    <a:solidFill>
                      <a:srgbClr val="008BAA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Slide Number </a:t>
                      </a:r>
                    </a:p>
                  </a:txBody>
                  <a:tcPr marL="121920" marR="121920" marT="60960" marB="60960">
                    <a:solidFill>
                      <a:srgbClr val="008B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996560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24450290-55D2-4084-9790-058EC4DD85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1512" y="4401121"/>
            <a:ext cx="2076660" cy="175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9635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E8687BC3-072B-43A5-854E-8C0D396A351F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350171" y="1831176"/>
            <a:ext cx="8726452" cy="405948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B0E616-FC8C-4A6B-995B-3A6FCB7C6BB0}"/>
              </a:ext>
            </a:extLst>
          </p:cNvPr>
          <p:cNvSpPr txBox="1"/>
          <p:nvPr/>
        </p:nvSpPr>
        <p:spPr>
          <a:xfrm>
            <a:off x="1" y="94594"/>
            <a:ext cx="66599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3200" b="1"/>
              <a:t>Cue Card for Assimilation Check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BF7A50-04A2-48D0-8EB9-DDD865BAB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Table 18">
            <a:extLst>
              <a:ext uri="{FF2B5EF4-FFF2-40B4-BE49-F238E27FC236}">
                <a16:creationId xmlns:a16="http://schemas.microsoft.com/office/drawing/2014/main" id="{2971999C-E17D-445B-B971-4F33D9B81C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7161632"/>
              </p:ext>
            </p:extLst>
          </p:nvPr>
        </p:nvGraphicFramePr>
        <p:xfrm>
          <a:off x="350170" y="1099655"/>
          <a:ext cx="8726453" cy="731520"/>
        </p:xfrm>
        <a:graphic>
          <a:graphicData uri="http://schemas.openxmlformats.org/drawingml/2006/table">
            <a:tbl>
              <a:tblPr firstRow="1"/>
              <a:tblGrid>
                <a:gridCol w="1516862">
                  <a:extLst>
                    <a:ext uri="{9D8B030D-6E8A-4147-A177-3AD203B41FA5}">
                      <a16:colId xmlns:a16="http://schemas.microsoft.com/office/drawing/2014/main" val="4198782141"/>
                    </a:ext>
                  </a:extLst>
                </a:gridCol>
                <a:gridCol w="4513714">
                  <a:extLst>
                    <a:ext uri="{9D8B030D-6E8A-4147-A177-3AD203B41FA5}">
                      <a16:colId xmlns:a16="http://schemas.microsoft.com/office/drawing/2014/main" val="4043194730"/>
                    </a:ext>
                  </a:extLst>
                </a:gridCol>
                <a:gridCol w="2695877">
                  <a:extLst>
                    <a:ext uri="{9D8B030D-6E8A-4147-A177-3AD203B41FA5}">
                      <a16:colId xmlns:a16="http://schemas.microsoft.com/office/drawing/2014/main" val="2857274771"/>
                    </a:ext>
                  </a:extLst>
                </a:gridCol>
              </a:tblGrid>
              <a:tr h="692826">
                <a:tc>
                  <a:txBody>
                    <a:bodyPr/>
                    <a:lstStyle/>
                    <a:p>
                      <a:pPr marR="0" algn="l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Question Number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Correct Answer 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Slide Number 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996560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24450290-55D2-4084-9790-058EC4DD8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1512" y="4401121"/>
            <a:ext cx="2076660" cy="1750727"/>
          </a:xfrm>
          <a:prstGeom prst="rect">
            <a:avLst/>
          </a:prstGeom>
        </p:spPr>
      </p:pic>
      <p:graphicFrame>
        <p:nvGraphicFramePr>
          <p:cNvPr id="7" name="Table 18">
            <a:extLst>
              <a:ext uri="{FF2B5EF4-FFF2-40B4-BE49-F238E27FC236}">
                <a16:creationId xmlns:a16="http://schemas.microsoft.com/office/drawing/2014/main" id="{2971999C-E17D-445B-B971-4F33D9B81C6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454616"/>
              </p:ext>
            </p:extLst>
          </p:nvPr>
        </p:nvGraphicFramePr>
        <p:xfrm>
          <a:off x="350170" y="1099655"/>
          <a:ext cx="8726453" cy="731520"/>
        </p:xfrm>
        <a:graphic>
          <a:graphicData uri="http://schemas.openxmlformats.org/drawingml/2006/table">
            <a:tbl>
              <a:tblPr firstRow="1"/>
              <a:tblGrid>
                <a:gridCol w="1516862">
                  <a:extLst>
                    <a:ext uri="{9D8B030D-6E8A-4147-A177-3AD203B41FA5}">
                      <a16:colId xmlns:a16="http://schemas.microsoft.com/office/drawing/2014/main" val="4198782141"/>
                    </a:ext>
                  </a:extLst>
                </a:gridCol>
                <a:gridCol w="4513714">
                  <a:extLst>
                    <a:ext uri="{9D8B030D-6E8A-4147-A177-3AD203B41FA5}">
                      <a16:colId xmlns:a16="http://schemas.microsoft.com/office/drawing/2014/main" val="4043194730"/>
                    </a:ext>
                  </a:extLst>
                </a:gridCol>
                <a:gridCol w="2695877">
                  <a:extLst>
                    <a:ext uri="{9D8B030D-6E8A-4147-A177-3AD203B41FA5}">
                      <a16:colId xmlns:a16="http://schemas.microsoft.com/office/drawing/2014/main" val="2857274771"/>
                    </a:ext>
                  </a:extLst>
                </a:gridCol>
              </a:tblGrid>
              <a:tr h="692826">
                <a:tc>
                  <a:txBody>
                    <a:bodyPr/>
                    <a:lstStyle/>
                    <a:p>
                      <a:pPr marR="0" algn="l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Question Number</a:t>
                      </a:r>
                    </a:p>
                  </a:txBody>
                  <a:tcPr marL="121920" marR="121920" marT="60960" marB="60960">
                    <a:solidFill>
                      <a:srgbClr val="008BAA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Correct Answer </a:t>
                      </a:r>
                    </a:p>
                  </a:txBody>
                  <a:tcPr marL="121920" marR="121920" marT="60960" marB="60960">
                    <a:solidFill>
                      <a:srgbClr val="008BAA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Slide Number </a:t>
                      </a:r>
                    </a:p>
                  </a:txBody>
                  <a:tcPr marL="121920" marR="121920" marT="60960" marB="60960">
                    <a:solidFill>
                      <a:srgbClr val="008B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996560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24450290-55D2-4084-9790-058EC4DD85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1512" y="4401121"/>
            <a:ext cx="2076660" cy="175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2247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arning Outcom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15C7AB-91FC-4EB3-87F5-0FED475E43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8743" y="1435833"/>
            <a:ext cx="8117669" cy="2335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584185" indent="-380990">
              <a:buFont typeface="Arial" panose="020B0604020202020204" pitchFamily="34" charset="0"/>
              <a:buChar char="•"/>
              <a:defRPr lang="en-US" sz="2000" b="0">
                <a:latin typeface="+mn-lt"/>
                <a:cs typeface="Arial" panose="020B0604020202020204" pitchFamily="34" charset="0"/>
              </a:defRPr>
            </a:lvl1pPr>
            <a:lvl2pPr>
              <a:defRPr lang="en-US" sz="2400" b="0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Open Sans Light"/>
                <a:cs typeface="Arial" panose="020B0604020202020204" pitchFamily="34" charset="0"/>
                <a:sym typeface="Open Sans Light"/>
              </a:defRPr>
            </a:lvl2pPr>
            <a:lvl3pPr>
              <a:defRPr lang="en-US" sz="2400" b="0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Open Sans Light"/>
                <a:cs typeface="Arial" panose="020B0604020202020204" pitchFamily="34" charset="0"/>
                <a:sym typeface="Open Sans Light"/>
              </a:defRPr>
            </a:lvl3pPr>
            <a:lvl4pPr>
              <a:defRPr lang="en-US" sz="2400" b="0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Open Sans Light"/>
                <a:cs typeface="Arial" panose="020B0604020202020204" pitchFamily="34" charset="0"/>
                <a:sym typeface="Open Sans Light"/>
              </a:defRPr>
            </a:lvl4pPr>
            <a:lvl5pPr>
              <a:defRPr lang="en-US" sz="2400" b="0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Open Sans Light"/>
                <a:cs typeface="Arial" panose="020B0604020202020204" pitchFamily="34" charset="0"/>
                <a:sym typeface="Open Sans Light"/>
              </a:defRPr>
            </a:lvl5pPr>
          </a:lstStyle>
          <a:p>
            <a:pPr marL="584185" lvl="0" indent="-380990"/>
            <a:r>
              <a:rPr lang="en-US"/>
              <a:t>Click to add Learning Outcomes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0060D5-63DD-4B10-8A8B-8C30F0869EB6}"/>
              </a:ext>
            </a:extLst>
          </p:cNvPr>
          <p:cNvSpPr txBox="1"/>
          <p:nvPr/>
        </p:nvSpPr>
        <p:spPr>
          <a:xfrm>
            <a:off x="1" y="1"/>
            <a:ext cx="4031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Learning Outcomes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18ADB8-88D4-4F76-93E0-73FBD482D6D8}"/>
              </a:ext>
            </a:extLst>
          </p:cNvPr>
          <p:cNvSpPr txBox="1"/>
          <p:nvPr/>
        </p:nvSpPr>
        <p:spPr>
          <a:xfrm>
            <a:off x="0" y="551338"/>
            <a:ext cx="8974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0" i="0" u="none" strike="noStrike" cap="none">
                <a:solidFill>
                  <a:schemeClr val="dk1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  <a:sym typeface="Arial"/>
              </a:rPr>
              <a:t>Congratulations on successful completion of this module!</a:t>
            </a:r>
          </a:p>
          <a:p>
            <a:pPr lvl="0"/>
            <a:r>
              <a:rPr lang="en-US" sz="2000" b="0" i="0" u="none" strike="noStrike" cap="none">
                <a:solidFill>
                  <a:schemeClr val="dk1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  <a:sym typeface="Arial"/>
              </a:rPr>
              <a:t>You will now be able to: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D8311271-84DE-4F04-9801-3651020ADD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 descr="A picture containing text">
            <a:extLst>
              <a:ext uri="{FF2B5EF4-FFF2-40B4-BE49-F238E27FC236}">
                <a16:creationId xmlns:a16="http://schemas.microsoft.com/office/drawing/2014/main" id="{0D8399E1-16DC-F950-5804-39801B1B5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2650" y1="39750" x2="22650" y2="39750"/>
                        <a14:foregroundMark x1="72950" y1="41500" x2="72950" y2="41500"/>
                        <a14:foregroundMark x1="82250" y1="64200" x2="82250" y2="64200"/>
                        <a14:foregroundMark x1="75600" y1="55450" x2="75600" y2="554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46853" y="985407"/>
            <a:ext cx="3545147" cy="35451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B3DE9B-0A6B-8D8F-BB9C-6A757DE23514}"/>
              </a:ext>
            </a:extLst>
          </p:cNvPr>
          <p:cNvSpPr txBox="1"/>
          <p:nvPr/>
        </p:nvSpPr>
        <p:spPr>
          <a:xfrm>
            <a:off x="228744" y="4125993"/>
            <a:ext cx="92425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Clr>
                <a:srgbClr val="000000"/>
              </a:buClr>
              <a:buSzTx/>
              <a:buNone/>
              <a:defRPr/>
            </a:pPr>
            <a:r>
              <a:rPr lang="en-US" sz="2000" b="0" i="0" u="none" strike="noStrike" cap="none">
                <a:solidFill>
                  <a:schemeClr val="dk1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  <a:sym typeface="Open Sans Light"/>
              </a:rPr>
              <a:t>Let’s have a look at some references to the topic and the next session details.</a:t>
            </a:r>
          </a:p>
        </p:txBody>
      </p:sp>
    </p:spTree>
    <p:extLst>
      <p:ext uri="{BB962C8B-B14F-4D97-AF65-F5344CB8AC3E}">
        <p14:creationId xmlns:p14="http://schemas.microsoft.com/office/powerpoint/2010/main" val="8348134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ase_Study_For_Self-Underst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1CB1AA-EF97-4BDB-B2FD-BDF078F176C0}"/>
              </a:ext>
            </a:extLst>
          </p:cNvPr>
          <p:cNvSpPr txBox="1"/>
          <p:nvPr/>
        </p:nvSpPr>
        <p:spPr>
          <a:xfrm>
            <a:off x="0" y="1"/>
            <a:ext cx="69685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Case Study for Self-Understanding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9347C-D929-4A25-83C1-8708B04F54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13677" y="1271725"/>
            <a:ext cx="9289489" cy="3606417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add reference details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76E66CAE-0235-44DB-B38B-64F78249B6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01" y="1271725"/>
            <a:ext cx="2492476" cy="249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292641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1CB1AA-EF97-4BDB-B2FD-BDF078F176C0}"/>
              </a:ext>
            </a:extLst>
          </p:cNvPr>
          <p:cNvSpPr txBox="1"/>
          <p:nvPr/>
        </p:nvSpPr>
        <p:spPr>
          <a:xfrm>
            <a:off x="0" y="1"/>
            <a:ext cx="2393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9347C-D929-4A25-83C1-8708B04F54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17033" y="1271725"/>
            <a:ext cx="7586133" cy="3606417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add reference details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76E66CAE-0235-44DB-B38B-64F78249B6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62" y="1271725"/>
            <a:ext cx="2492476" cy="24924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62" y="1271725"/>
            <a:ext cx="2492476" cy="249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7114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xt Session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C12C0D2-6D00-4459-9544-534909CE1A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09922" y="1102277"/>
            <a:ext cx="7351072" cy="4112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>
              <a:defRPr lang="en-US" sz="2000" b="0">
                <a:latin typeface="+mn-lt"/>
                <a:cs typeface="Arial" panose="020B0604020202020204" pitchFamily="34" charset="0"/>
              </a:defRPr>
            </a:lvl1pPr>
            <a:lvl2pPr>
              <a:defRPr lang="en-US" sz="1867" b="0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Open Sans Light"/>
                <a:cs typeface="Arial" panose="020B0604020202020204" pitchFamily="34" charset="0"/>
                <a:sym typeface="Open Sans Light"/>
              </a:defRPr>
            </a:lvl2pPr>
            <a:lvl3pPr>
              <a:defRPr lang="en-US" sz="1867" b="0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Open Sans Light"/>
                <a:cs typeface="Arial" panose="020B0604020202020204" pitchFamily="34" charset="0"/>
                <a:sym typeface="Open Sans Light"/>
              </a:defRPr>
            </a:lvl3pPr>
            <a:lvl4pPr>
              <a:defRPr lang="en-US" sz="1867" b="0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Open Sans Light"/>
                <a:cs typeface="Arial" panose="020B0604020202020204" pitchFamily="34" charset="0"/>
                <a:sym typeface="Open Sans Light"/>
              </a:defRPr>
            </a:lvl4pPr>
            <a:lvl5pPr>
              <a:defRPr lang="en-US" sz="1867" b="0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Open Sans Light"/>
                <a:cs typeface="Arial" panose="020B0604020202020204" pitchFamily="34" charset="0"/>
                <a:sym typeface="Open Sans Light"/>
              </a:defRPr>
            </a:lvl5pPr>
          </a:lstStyle>
          <a:p>
            <a:pPr marL="203195" lvl="0" indent="0">
              <a:buFont typeface="Arial" panose="020B0604020202020204" pitchFamily="34" charset="0"/>
              <a:buNone/>
            </a:pPr>
            <a:r>
              <a:rPr lang="en-US"/>
              <a:t>Click to add Next Session Details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3CA16A-C112-4BF4-97B7-A9608298914A}"/>
              </a:ext>
            </a:extLst>
          </p:cNvPr>
          <p:cNvSpPr txBox="1"/>
          <p:nvPr/>
        </p:nvSpPr>
        <p:spPr>
          <a:xfrm>
            <a:off x="1" y="1"/>
            <a:ext cx="42146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Next Session Details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CE2CA9-A9A0-43C8-944C-A2265CA8F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 descr="A picture containing diagram">
            <a:extLst>
              <a:ext uri="{FF2B5EF4-FFF2-40B4-BE49-F238E27FC236}">
                <a16:creationId xmlns:a16="http://schemas.microsoft.com/office/drawing/2014/main" id="{FEA64320-C5D4-B95F-236E-5DF243AE8DA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1756" y="1102277"/>
            <a:ext cx="3902860" cy="390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47986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t with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9FC6BE-5F4A-4FBB-9B7E-FF66FA3F5B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280" y="-14659"/>
            <a:ext cx="12041720" cy="801585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pPr lvl="0"/>
            <a:r>
              <a:rPr lang="en-US"/>
              <a:t>Click to add Slide Title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6F79F764-2920-4AB3-BBEB-C489A3F193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61861" y="1195667"/>
            <a:ext cx="8666922" cy="4056914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>
                <a:latin typeface="+mn-lt"/>
              </a:defRPr>
            </a:lvl1pPr>
            <a:lvl2pPr marL="380990" indent="-380990">
              <a:buFont typeface="Wingdings" panose="05000000000000000000" pitchFamily="2" charset="2"/>
              <a:buChar char="Ø"/>
              <a:defRPr sz="2000">
                <a:latin typeface="+mn-lt"/>
              </a:defRPr>
            </a:lvl2pPr>
            <a:lvl3pPr marL="380990" indent="-380990">
              <a:buFont typeface="Wingdings" panose="05000000000000000000" pitchFamily="2" charset="2"/>
              <a:buChar char="q"/>
              <a:defRPr sz="2000">
                <a:latin typeface="+mn-lt"/>
              </a:defRPr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55FF85A7-AA20-4B00-923D-13ABED5659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2710" y="758996"/>
            <a:ext cx="1785248" cy="4468914"/>
          </a:xfrm>
        </p:spPr>
        <p:txBody>
          <a:bodyPr/>
          <a:lstStyle>
            <a:lvl1pPr marL="152400" indent="0" algn="l">
              <a:buNone/>
              <a:defRPr lang="en-US" sz="1200" b="1" i="0" u="none" strike="noStrike" cap="none" dirty="0" smtClean="0">
                <a:solidFill>
                  <a:schemeClr val="tx1"/>
                </a:solidFill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  <a:sym typeface="Open Sans Light"/>
              </a:defRPr>
            </a:lvl1pPr>
            <a:lvl2pPr marL="609600" indent="0">
              <a:buNone/>
              <a:defRPr/>
            </a:lvl2pPr>
            <a:lvl5pPr marL="1981200" indent="0">
              <a:buNone/>
              <a:defRPr/>
            </a:lvl5pPr>
          </a:lstStyle>
          <a:p>
            <a:pPr lvl="0"/>
            <a:endParaRPr lang="en-US"/>
          </a:p>
          <a:p>
            <a:pPr lvl="0"/>
            <a:r>
              <a:rPr lang="en-US"/>
              <a:t>Click to add Side bar Headings with a line break each</a:t>
            </a:r>
          </a:p>
          <a:p>
            <a:pPr lvl="0"/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2B28182-9759-47DC-9FD8-473E947CDFE2}"/>
              </a:ext>
            </a:extLst>
          </p:cNvPr>
          <p:cNvSpPr/>
          <p:nvPr userDrawn="1"/>
        </p:nvSpPr>
        <p:spPr>
          <a:xfrm>
            <a:off x="112710" y="783667"/>
            <a:ext cx="1785248" cy="4573524"/>
          </a:xfrm>
          <a:prstGeom prst="roundRect">
            <a:avLst/>
          </a:prstGeom>
          <a:noFill/>
          <a:ln>
            <a:solidFill>
              <a:srgbClr val="4F6D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886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preserve="1" userDrawn="1">
  <p:cSld name="1_Opening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8;p29">
            <a:extLst>
              <a:ext uri="{FF2B5EF4-FFF2-40B4-BE49-F238E27FC236}">
                <a16:creationId xmlns:a16="http://schemas.microsoft.com/office/drawing/2014/main" id="{90C0731B-DB77-473C-9290-FA8C5B896DC3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3101016" y="627017"/>
            <a:ext cx="5660000" cy="13844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ctr">
              <a:defRPr sz="32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Click to add Title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A72136FE-2EE7-40A1-9AAB-D1E3E152210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37233" y="6083467"/>
            <a:ext cx="1739543" cy="436420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2000" b="0" i="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DM Serif Display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lang="en-US"/>
              <a:t>Hrs.</a:t>
            </a:r>
          </a:p>
        </p:txBody>
      </p: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316AACA8-B7F1-42C9-B092-28D844B2D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87" y="6307157"/>
            <a:ext cx="1739543" cy="47959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49A8172-AA41-4430-AA66-D6A32023806C}"/>
              </a:ext>
            </a:extLst>
          </p:cNvPr>
          <p:cNvSpPr txBox="1"/>
          <p:nvPr/>
        </p:nvSpPr>
        <p:spPr>
          <a:xfrm flipH="1">
            <a:off x="7782680" y="6083467"/>
            <a:ext cx="1499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000" b="1"/>
              <a:t>Duration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582ECD6-3719-46DE-A024-12592A7A2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4824" y="5867543"/>
            <a:ext cx="1031181" cy="60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lide Number Placeholder 7">
            <a:extLst>
              <a:ext uri="{FF2B5EF4-FFF2-40B4-BE49-F238E27FC236}">
                <a16:creationId xmlns:a16="http://schemas.microsoft.com/office/drawing/2014/main" id="{0704513C-A6DB-4B0A-B2E0-EC5ADDAD0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D47E06C-8138-45F6-AC66-35247BC437C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22387" y="2276612"/>
            <a:ext cx="10156825" cy="33258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Doodle from Ajay to be added as per Technology Cluster </a:t>
            </a:r>
          </a:p>
        </p:txBody>
      </p:sp>
    </p:spTree>
    <p:extLst>
      <p:ext uri="{BB962C8B-B14F-4D97-AF65-F5344CB8AC3E}">
        <p14:creationId xmlns:p14="http://schemas.microsoft.com/office/powerpoint/2010/main" val="391618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preserve="1">
  <p:cSld name="Table of content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47B84D-3A79-4561-B54B-0743AE4E6C49}"/>
              </a:ext>
            </a:extLst>
          </p:cNvPr>
          <p:cNvSpPr txBox="1"/>
          <p:nvPr/>
        </p:nvSpPr>
        <p:spPr>
          <a:xfrm>
            <a:off x="189875" y="189877"/>
            <a:ext cx="57222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 b="1">
                <a:latin typeface="+mn-lt"/>
              </a:defRPr>
            </a:lvl1pPr>
          </a:lstStyle>
          <a:p>
            <a:pPr lvl="0"/>
            <a:r>
              <a:rPr lang="en-US" sz="3200"/>
              <a:t>Table of Contents 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082C6B73-8F3E-4F41-9898-7985C9392D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2" name="Table 18">
            <a:extLst>
              <a:ext uri="{FF2B5EF4-FFF2-40B4-BE49-F238E27FC236}">
                <a16:creationId xmlns:a16="http://schemas.microsoft.com/office/drawing/2014/main" id="{3A93D4E9-CC6E-5610-FB10-9699582C82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506388"/>
              </p:ext>
            </p:extLst>
          </p:nvPr>
        </p:nvGraphicFramePr>
        <p:xfrm>
          <a:off x="610114" y="1099655"/>
          <a:ext cx="6941098" cy="501312"/>
        </p:xfrm>
        <a:graphic>
          <a:graphicData uri="http://schemas.openxmlformats.org/drawingml/2006/table">
            <a:tbl>
              <a:tblPr firstRow="1"/>
              <a:tblGrid>
                <a:gridCol w="926465">
                  <a:extLst>
                    <a:ext uri="{9D8B030D-6E8A-4147-A177-3AD203B41FA5}">
                      <a16:colId xmlns:a16="http://schemas.microsoft.com/office/drawing/2014/main" val="4198782141"/>
                    </a:ext>
                  </a:extLst>
                </a:gridCol>
                <a:gridCol w="3870308">
                  <a:extLst>
                    <a:ext uri="{9D8B030D-6E8A-4147-A177-3AD203B41FA5}">
                      <a16:colId xmlns:a16="http://schemas.microsoft.com/office/drawing/2014/main" val="4043194730"/>
                    </a:ext>
                  </a:extLst>
                </a:gridCol>
                <a:gridCol w="2144325">
                  <a:extLst>
                    <a:ext uri="{9D8B030D-6E8A-4147-A177-3AD203B41FA5}">
                      <a16:colId xmlns:a16="http://schemas.microsoft.com/office/drawing/2014/main" val="2857274771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S.no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Topic name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Duration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996560"/>
                  </a:ext>
                </a:extLst>
              </a:tr>
            </a:tbl>
          </a:graphicData>
        </a:graphic>
      </p:graphicFrame>
      <p:sp>
        <p:nvSpPr>
          <p:cNvPr id="20" name="Table Placeholder 19">
            <a:extLst>
              <a:ext uri="{FF2B5EF4-FFF2-40B4-BE49-F238E27FC236}">
                <a16:creationId xmlns:a16="http://schemas.microsoft.com/office/drawing/2014/main" id="{E88575B0-FD58-491E-872F-51C05B5BF171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609600" y="1600200"/>
            <a:ext cx="6942138" cy="3170238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pic>
        <p:nvPicPr>
          <p:cNvPr id="7" name="Picture 6" descr="A picture containing toothbrush&#10;&#10;Description automatically generated">
            <a:extLst>
              <a:ext uri="{FF2B5EF4-FFF2-40B4-BE49-F238E27FC236}">
                <a16:creationId xmlns:a16="http://schemas.microsoft.com/office/drawing/2014/main" id="{7BD2E183-2664-BFCB-E216-F38F8B945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76318" y="2627094"/>
            <a:ext cx="4145106" cy="3138437"/>
          </a:xfrm>
          <a:prstGeom prst="rect">
            <a:avLst/>
          </a:prstGeom>
        </p:spPr>
      </p:pic>
      <p:pic>
        <p:nvPicPr>
          <p:cNvPr id="8" name="Picture 7" descr="A picture containing toothbrush&#10;&#10;Description automatically generated">
            <a:extLst>
              <a:ext uri="{FF2B5EF4-FFF2-40B4-BE49-F238E27FC236}">
                <a16:creationId xmlns:a16="http://schemas.microsoft.com/office/drawing/2014/main" id="{7BD2E183-2664-BFCB-E216-F38F8B945A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76318" y="2627094"/>
            <a:ext cx="4145106" cy="313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55560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preserve="1" userDrawn="1">
  <p:cSld name="1_Table of content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47B84D-3A79-4561-B54B-0743AE4E6C49}"/>
              </a:ext>
            </a:extLst>
          </p:cNvPr>
          <p:cNvSpPr txBox="1"/>
          <p:nvPr/>
        </p:nvSpPr>
        <p:spPr>
          <a:xfrm>
            <a:off x="189875" y="189877"/>
            <a:ext cx="57222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 b="1">
                <a:latin typeface="+mn-lt"/>
              </a:defRPr>
            </a:lvl1pPr>
          </a:lstStyle>
          <a:p>
            <a:pPr lvl="0"/>
            <a:r>
              <a:rPr lang="en-US" sz="3200"/>
              <a:t>Table of Contents 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082C6B73-8F3E-4F41-9898-7985C9392D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2" name="Table 18">
            <a:extLst>
              <a:ext uri="{FF2B5EF4-FFF2-40B4-BE49-F238E27FC236}">
                <a16:creationId xmlns:a16="http://schemas.microsoft.com/office/drawing/2014/main" id="{3A93D4E9-CC6E-5610-FB10-9699582C82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962139"/>
              </p:ext>
            </p:extLst>
          </p:nvPr>
        </p:nvGraphicFramePr>
        <p:xfrm>
          <a:off x="610114" y="1099655"/>
          <a:ext cx="6941098" cy="501312"/>
        </p:xfrm>
        <a:graphic>
          <a:graphicData uri="http://schemas.openxmlformats.org/drawingml/2006/table">
            <a:tbl>
              <a:tblPr firstRow="1"/>
              <a:tblGrid>
                <a:gridCol w="926465">
                  <a:extLst>
                    <a:ext uri="{9D8B030D-6E8A-4147-A177-3AD203B41FA5}">
                      <a16:colId xmlns:a16="http://schemas.microsoft.com/office/drawing/2014/main" val="4198782141"/>
                    </a:ext>
                  </a:extLst>
                </a:gridCol>
                <a:gridCol w="3870308">
                  <a:extLst>
                    <a:ext uri="{9D8B030D-6E8A-4147-A177-3AD203B41FA5}">
                      <a16:colId xmlns:a16="http://schemas.microsoft.com/office/drawing/2014/main" val="4043194730"/>
                    </a:ext>
                  </a:extLst>
                </a:gridCol>
                <a:gridCol w="2144325">
                  <a:extLst>
                    <a:ext uri="{9D8B030D-6E8A-4147-A177-3AD203B41FA5}">
                      <a16:colId xmlns:a16="http://schemas.microsoft.com/office/drawing/2014/main" val="2857274771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S.no</a:t>
                      </a:r>
                    </a:p>
                  </a:txBody>
                  <a:tcPr marL="121920" marR="121920" marT="60960" marB="60960">
                    <a:solidFill>
                      <a:srgbClr val="008BAA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Topic name</a:t>
                      </a:r>
                    </a:p>
                  </a:txBody>
                  <a:tcPr marL="121920" marR="121920" marT="60960" marB="60960">
                    <a:solidFill>
                      <a:srgbClr val="008BAA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Duration</a:t>
                      </a:r>
                    </a:p>
                  </a:txBody>
                  <a:tcPr marL="121920" marR="121920" marT="60960" marB="60960">
                    <a:solidFill>
                      <a:srgbClr val="008B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996560"/>
                  </a:ext>
                </a:extLst>
              </a:tr>
            </a:tbl>
          </a:graphicData>
        </a:graphic>
      </p:graphicFrame>
      <p:sp>
        <p:nvSpPr>
          <p:cNvPr id="20" name="Table Placeholder 19">
            <a:extLst>
              <a:ext uri="{FF2B5EF4-FFF2-40B4-BE49-F238E27FC236}">
                <a16:creationId xmlns:a16="http://schemas.microsoft.com/office/drawing/2014/main" id="{E88575B0-FD58-491E-872F-51C05B5BF171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609600" y="1600200"/>
            <a:ext cx="6942138" cy="3170238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6" descr="A picture containing toothbrush&#10;&#10;Description automatically generated">
            <a:extLst>
              <a:ext uri="{FF2B5EF4-FFF2-40B4-BE49-F238E27FC236}">
                <a16:creationId xmlns:a16="http://schemas.microsoft.com/office/drawing/2014/main" id="{7BD2E183-2664-BFCB-E216-F38F8B945A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76318" y="2627094"/>
            <a:ext cx="4145106" cy="313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95025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Text and Imag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8AEF52D1-647B-41BF-8D98-1ABC57993D8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565038" y="924341"/>
            <a:ext cx="4476682" cy="44467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81D5529-CA49-4D87-A9EA-04DD0A9F53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281" y="-14660"/>
            <a:ext cx="11891439" cy="723863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pPr lvl="0"/>
            <a:r>
              <a:rPr lang="en-US"/>
              <a:t>Click to add Slide Title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3A35BBE9-EBD9-488A-8398-DF1E858B4F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7958" y="924340"/>
            <a:ext cx="5667080" cy="4446702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/>
            </a:lvl1pPr>
            <a:lvl2pPr marL="380990" indent="-380990">
              <a:buFont typeface="Wingdings" panose="05000000000000000000" pitchFamily="2" charset="2"/>
              <a:buChar char="Ø"/>
              <a:defRPr sz="2000"/>
            </a:lvl2pPr>
            <a:lvl3pPr marL="380990" indent="-380990">
              <a:buFont typeface="Wingdings" panose="05000000000000000000" pitchFamily="2" charset="2"/>
              <a:buChar char="q"/>
              <a:defRPr sz="2000"/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B51E4A5-24A4-40CA-8D13-856E1708FFFF}"/>
              </a:ext>
            </a:extLst>
          </p:cNvPr>
          <p:cNvSpPr/>
          <p:nvPr userDrawn="1"/>
        </p:nvSpPr>
        <p:spPr>
          <a:xfrm>
            <a:off x="112710" y="783667"/>
            <a:ext cx="1785248" cy="4573524"/>
          </a:xfrm>
          <a:prstGeom prst="roundRect">
            <a:avLst/>
          </a:prstGeom>
          <a:noFill/>
          <a:ln>
            <a:solidFill>
              <a:srgbClr val="4F6D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CD34A97F-50F4-40E1-A28C-5855A5EA44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2710" y="758996"/>
            <a:ext cx="1785248" cy="4468914"/>
          </a:xfrm>
        </p:spPr>
        <p:txBody>
          <a:bodyPr/>
          <a:lstStyle>
            <a:lvl1pPr marL="152400" indent="0" algn="l">
              <a:buNone/>
              <a:defRPr lang="en-US" sz="1200" b="1" i="0" u="none" strike="noStrike" cap="none" dirty="0" smtClean="0">
                <a:solidFill>
                  <a:schemeClr val="tx1"/>
                </a:solidFill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  <a:sym typeface="Open Sans Light"/>
              </a:defRPr>
            </a:lvl1pPr>
            <a:lvl2pPr marL="609600" indent="0">
              <a:buNone/>
              <a:defRPr/>
            </a:lvl2pPr>
            <a:lvl5pPr marL="1981200" indent="0">
              <a:buNone/>
              <a:defRPr/>
            </a:lvl5pPr>
          </a:lstStyle>
          <a:p>
            <a:pPr lvl="0"/>
            <a:endParaRPr lang="en-US"/>
          </a:p>
          <a:p>
            <a:pPr lvl="0"/>
            <a:endParaRPr lang="en-US"/>
          </a:p>
          <a:p>
            <a:pPr lvl="0"/>
            <a:r>
              <a:rPr lang="en-US"/>
              <a:t>Click to add Side bar Headings with a line break each</a:t>
            </a:r>
          </a:p>
          <a:p>
            <a:pPr lvl="0"/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3312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Image Only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8AEF52D1-647B-41BF-8D98-1ABC57993D8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11533" y="904460"/>
            <a:ext cx="9706093" cy="44527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9AE88C4-D27B-434A-B28E-8BDBEB5819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280" y="-14660"/>
            <a:ext cx="12041720" cy="723864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pPr lvl="0"/>
            <a:r>
              <a:rPr lang="en-US"/>
              <a:t>Click to add Slide Title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C937CA6-DB39-43C0-A7D0-318F5D5C101E}"/>
              </a:ext>
            </a:extLst>
          </p:cNvPr>
          <p:cNvSpPr/>
          <p:nvPr userDrawn="1"/>
        </p:nvSpPr>
        <p:spPr>
          <a:xfrm>
            <a:off x="112710" y="783667"/>
            <a:ext cx="1785248" cy="4573524"/>
          </a:xfrm>
          <a:prstGeom prst="roundRect">
            <a:avLst/>
          </a:prstGeom>
          <a:noFill/>
          <a:ln>
            <a:solidFill>
              <a:srgbClr val="4F6D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10529D7-B953-4D7B-8448-4C2C4C0FBCC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2710" y="758996"/>
            <a:ext cx="1785248" cy="4468914"/>
          </a:xfrm>
        </p:spPr>
        <p:txBody>
          <a:bodyPr/>
          <a:lstStyle>
            <a:lvl1pPr marL="152400" indent="0" algn="l">
              <a:buNone/>
              <a:defRPr lang="en-US" sz="1200" b="1" i="0" u="none" strike="noStrike" cap="none" dirty="0" smtClean="0">
                <a:solidFill>
                  <a:schemeClr val="tx1"/>
                </a:solidFill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  <a:sym typeface="Open Sans Light"/>
              </a:defRPr>
            </a:lvl1pPr>
            <a:lvl2pPr marL="609600" indent="0">
              <a:buNone/>
              <a:defRPr/>
            </a:lvl2pPr>
            <a:lvl5pPr marL="1981200" indent="0">
              <a:buNone/>
              <a:defRPr/>
            </a:lvl5pPr>
          </a:lstStyle>
          <a:p>
            <a:pPr lvl="0"/>
            <a:endParaRPr lang="en-US"/>
          </a:p>
          <a:p>
            <a:pPr lvl="0"/>
            <a:endParaRPr lang="en-US"/>
          </a:p>
          <a:p>
            <a:pPr lvl="0"/>
            <a:r>
              <a:rPr lang="en-US"/>
              <a:t>Click to add Side bar Headings with a line break each</a:t>
            </a:r>
          </a:p>
          <a:p>
            <a:pPr lvl="0"/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  <a:p>
            <a:pPr lvl="0"/>
            <a:r>
              <a:rPr lang="en-US"/>
              <a:t>Click to add Side bar Headings</a:t>
            </a:r>
          </a:p>
          <a:p>
            <a:pPr marL="1524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tabLst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1099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ctivity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21F672D-2F0D-489A-B327-9A22694FC9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9413"/>
            <a:ext cx="1986455" cy="759883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3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/>
              <a:t>Activity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5E3430C-0DA3-4E5C-8773-486C1C511E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25826" y="5792086"/>
            <a:ext cx="1737349" cy="436420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2000" b="0" i="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DM Serif Display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lang="en-US"/>
              <a:t>Click to add duration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8321D5-A083-4924-886F-DCBBFD0B0208}"/>
              </a:ext>
            </a:extLst>
          </p:cNvPr>
          <p:cNvSpPr txBox="1"/>
          <p:nvPr/>
        </p:nvSpPr>
        <p:spPr>
          <a:xfrm flipH="1">
            <a:off x="8035227" y="5792086"/>
            <a:ext cx="1499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000" b="1"/>
              <a:t>Duration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986D9C6C-AA29-434B-B12C-3D2310917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9110" y="5627992"/>
            <a:ext cx="1031181" cy="60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51638574-3A54-4595-8948-52792A2B60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186" y="1588512"/>
            <a:ext cx="7016683" cy="1499537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/>
            </a:lvl1pPr>
            <a:lvl2pPr marL="380990" indent="-380990">
              <a:buFont typeface="Wingdings" panose="05000000000000000000" pitchFamily="2" charset="2"/>
              <a:buChar char="Ø"/>
              <a:defRPr sz="2000"/>
            </a:lvl2pPr>
            <a:lvl3pPr marL="380990" indent="-380990">
              <a:buFont typeface="Wingdings" panose="05000000000000000000" pitchFamily="2" charset="2"/>
              <a:buChar char="q"/>
              <a:defRPr sz="2000"/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AC66DD0-9B0C-4688-9D05-228C5B1394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809296"/>
            <a:ext cx="7286324" cy="495337"/>
          </a:xfrm>
          <a:prstGeom prst="rect">
            <a:avLst/>
          </a:prstGeom>
          <a:solidFill>
            <a:srgbClr val="DDDDDD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en-US" sz="2000" b="1" baseline="0" dirty="0"/>
            </a:lvl1pPr>
          </a:lstStyle>
          <a:p>
            <a:pPr lvl="0"/>
            <a:r>
              <a:rPr lang="en-US"/>
              <a:t>Click to add Side bar Title for the activity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694" y="629165"/>
            <a:ext cx="2654154" cy="245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35731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21F672D-2F0D-489A-B327-9A22694FC9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9413"/>
            <a:ext cx="2246812" cy="759883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3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/>
              <a:t>Exercise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F8EE3759-0F35-4D90-9FF3-2596EF9E6F5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9129" y="1569179"/>
            <a:ext cx="7504079" cy="1499537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>
                <a:latin typeface="+mn-lt"/>
              </a:defRPr>
            </a:lvl1pPr>
            <a:lvl2pPr marL="380990" indent="-380990">
              <a:buFont typeface="Wingdings" panose="05000000000000000000" pitchFamily="2" charset="2"/>
              <a:buChar char="Ø"/>
              <a:defRPr sz="2000">
                <a:latin typeface="+mn-lt"/>
              </a:defRPr>
            </a:lvl2pPr>
            <a:lvl3pPr marL="380990" indent="-380990">
              <a:buFont typeface="Wingdings" panose="05000000000000000000" pitchFamily="2" charset="2"/>
              <a:buChar char="q"/>
              <a:defRPr sz="2000">
                <a:latin typeface="+mn-lt"/>
              </a:defRPr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0518EEE-56FA-4876-8C99-B3244FDEB7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809296"/>
            <a:ext cx="7623209" cy="495337"/>
          </a:xfrm>
          <a:prstGeom prst="rect">
            <a:avLst/>
          </a:prstGeom>
          <a:solidFill>
            <a:srgbClr val="DDDDDD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en-US" sz="2400" b="1" dirty="0"/>
            </a:lvl1pPr>
          </a:lstStyle>
          <a:p>
            <a:pPr lvl="0"/>
            <a:r>
              <a:rPr lang="en-US"/>
              <a:t>Click to add Side bar Title of the exercise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225"/>
          <a:stretch/>
        </p:blipFill>
        <p:spPr>
          <a:xfrm>
            <a:off x="8400448" y="2415200"/>
            <a:ext cx="3200400" cy="287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698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ctivity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21F672D-2F0D-489A-B327-9A22694FC9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9413"/>
            <a:ext cx="1986455" cy="759883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3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/>
              <a:t>Activity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5E3430C-0DA3-4E5C-8773-486C1C511E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25826" y="5792086"/>
            <a:ext cx="1737349" cy="436420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2000" b="0" i="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DM Serif Display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lang="en-US"/>
              <a:t>Click to add duration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8321D5-A083-4924-886F-DCBBFD0B0208}"/>
              </a:ext>
            </a:extLst>
          </p:cNvPr>
          <p:cNvSpPr txBox="1"/>
          <p:nvPr/>
        </p:nvSpPr>
        <p:spPr>
          <a:xfrm flipH="1">
            <a:off x="8035227" y="5792086"/>
            <a:ext cx="1499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000" b="1"/>
              <a:t>Duration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986D9C6C-AA29-434B-B12C-3D2310917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9110" y="5627992"/>
            <a:ext cx="1031181" cy="60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51638574-3A54-4595-8948-52792A2B60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186" y="1588512"/>
            <a:ext cx="7016683" cy="1499537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/>
            </a:lvl1pPr>
            <a:lvl2pPr marL="380990" indent="-380990">
              <a:buFont typeface="Wingdings" panose="05000000000000000000" pitchFamily="2" charset="2"/>
              <a:buChar char="Ø"/>
              <a:defRPr sz="2000"/>
            </a:lvl2pPr>
            <a:lvl3pPr marL="380990" indent="-380990">
              <a:buFont typeface="Wingdings" panose="05000000000000000000" pitchFamily="2" charset="2"/>
              <a:buChar char="q"/>
              <a:defRPr sz="2000"/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AC66DD0-9B0C-4688-9D05-228C5B1394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809296"/>
            <a:ext cx="7286324" cy="495337"/>
          </a:xfrm>
          <a:prstGeom prst="rect">
            <a:avLst/>
          </a:prstGeom>
          <a:solidFill>
            <a:srgbClr val="DDDDDD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en-US" sz="2000" b="1" baseline="0" dirty="0"/>
            </a:lvl1pPr>
          </a:lstStyle>
          <a:p>
            <a:pPr lvl="0"/>
            <a:r>
              <a:rPr lang="en-US"/>
              <a:t>Click to add Side bar Title for the activity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694" y="629165"/>
            <a:ext cx="2654154" cy="245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35731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21F672D-2F0D-489A-B327-9A22694FC9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9413"/>
            <a:ext cx="2246812" cy="759883"/>
          </a:xfrm>
          <a:prstGeom prst="rect">
            <a:avLst/>
          </a:prstGeom>
        </p:spPr>
        <p:txBody>
          <a:bodyPr>
            <a:normAutofit/>
          </a:bodyPr>
          <a:lstStyle>
            <a:lvl1pPr marL="203195" indent="0" algn="l">
              <a:buNone/>
              <a:defRPr lang="en-US" sz="3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/>
              <a:t>Exercise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F8EE3759-0F35-4D90-9FF3-2596EF9E6F5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9129" y="1569179"/>
            <a:ext cx="7504079" cy="1499537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>
                <a:latin typeface="+mn-lt"/>
              </a:defRPr>
            </a:lvl1pPr>
            <a:lvl2pPr marL="380990" indent="-380990">
              <a:buFont typeface="Wingdings" panose="05000000000000000000" pitchFamily="2" charset="2"/>
              <a:buChar char="Ø"/>
              <a:defRPr sz="2000">
                <a:latin typeface="+mn-lt"/>
              </a:defRPr>
            </a:lvl2pPr>
            <a:lvl3pPr marL="380990" indent="-380990">
              <a:buFont typeface="Wingdings" panose="05000000000000000000" pitchFamily="2" charset="2"/>
              <a:buChar char="q"/>
              <a:defRPr sz="2000">
                <a:latin typeface="+mn-lt"/>
              </a:defRPr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0518EEE-56FA-4876-8C99-B3244FDEB7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809296"/>
            <a:ext cx="7623209" cy="495337"/>
          </a:xfrm>
          <a:prstGeom prst="rect">
            <a:avLst/>
          </a:prstGeom>
          <a:solidFill>
            <a:srgbClr val="DDDDDD"/>
          </a:solidFill>
        </p:spPr>
        <p:txBody>
          <a:bodyPr vert="horz" lIns="91440" tIns="45720" rIns="91440" bIns="45720" rtlCol="0">
            <a:noAutofit/>
          </a:bodyPr>
          <a:lstStyle>
            <a:lvl1pPr>
              <a:defRPr lang="en-US" sz="2400" b="1" dirty="0"/>
            </a:lvl1pPr>
          </a:lstStyle>
          <a:p>
            <a:pPr lvl="0"/>
            <a:r>
              <a:rPr lang="en-US"/>
              <a:t>Click to add Side bar Title of the exercise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5"/>
          <a:stretch/>
        </p:blipFill>
        <p:spPr>
          <a:xfrm>
            <a:off x="8400448" y="2415200"/>
            <a:ext cx="3200400" cy="287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698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9347C-D929-4A25-83C1-8708B04F54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5895" y="1183446"/>
            <a:ext cx="8365344" cy="4479040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 i="1" baseline="0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Please recap the main points of the module</a:t>
            </a: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C0809F7D-08B1-49F1-9E18-011EEAA669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904" y="1270073"/>
            <a:ext cx="2897665" cy="2897665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149268" y="105878"/>
            <a:ext cx="2733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3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35422981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44355"/>
            <a:ext cx="10138611" cy="301108"/>
          </a:xfrm>
        </p:spPr>
        <p:txBody>
          <a:bodyPr>
            <a:noAutofit/>
          </a:bodyPr>
          <a:lstStyle>
            <a:lvl1pPr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297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odule Objective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9CB72FC-8737-4AD7-840D-59BFF15964B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38567" y="2870616"/>
            <a:ext cx="2703445" cy="18022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3F5B959-3A02-44C6-B746-C087E2C638F2}"/>
              </a:ext>
            </a:extLst>
          </p:cNvPr>
          <p:cNvSpPr txBox="1"/>
          <p:nvPr/>
        </p:nvSpPr>
        <p:spPr>
          <a:xfrm>
            <a:off x="-23624" y="89940"/>
            <a:ext cx="4489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latin typeface="+mn-lt"/>
              </a:rPr>
              <a:t>Learning Objectives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E2714E-A873-4BE0-9EC2-5EB13B2B1F0D}"/>
              </a:ext>
            </a:extLst>
          </p:cNvPr>
          <p:cNvSpPr txBox="1"/>
          <p:nvPr/>
        </p:nvSpPr>
        <p:spPr>
          <a:xfrm>
            <a:off x="0" y="819464"/>
            <a:ext cx="67698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000" b="1">
                <a:latin typeface="+mn-lt"/>
                <a:cs typeface="Arial" panose="020B0604020202020204" pitchFamily="34" charset="0"/>
              </a:rPr>
              <a:t>On completing this module, the learner will be able to:</a:t>
            </a:r>
            <a:endParaRPr lang="en-US" sz="2000" b="1"/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0704513C-A6DB-4B0A-B2E0-EC5ADDAD0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88691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3585815" y="1220209"/>
            <a:ext cx="5399643" cy="5108844"/>
            <a:chOff x="3585815" y="1220209"/>
            <a:chExt cx="5399643" cy="5108844"/>
          </a:xfrm>
        </p:grpSpPr>
        <p:sp>
          <p:nvSpPr>
            <p:cNvPr id="11" name="Freeform 10"/>
            <p:cNvSpPr/>
            <p:nvPr/>
          </p:nvSpPr>
          <p:spPr>
            <a:xfrm>
              <a:off x="5460064" y="1220209"/>
              <a:ext cx="1543810" cy="1543810"/>
            </a:xfrm>
            <a:custGeom>
              <a:avLst/>
              <a:gdLst>
                <a:gd name="connsiteX0" fmla="*/ 0 w 1543810"/>
                <a:gd name="connsiteY0" fmla="*/ 771905 h 1543810"/>
                <a:gd name="connsiteX1" fmla="*/ 771905 w 1543810"/>
                <a:gd name="connsiteY1" fmla="*/ 0 h 1543810"/>
                <a:gd name="connsiteX2" fmla="*/ 1543810 w 1543810"/>
                <a:gd name="connsiteY2" fmla="*/ 771905 h 1543810"/>
                <a:gd name="connsiteX3" fmla="*/ 771905 w 1543810"/>
                <a:gd name="connsiteY3" fmla="*/ 1543810 h 1543810"/>
                <a:gd name="connsiteX4" fmla="*/ 0 w 1543810"/>
                <a:gd name="connsiteY4" fmla="*/ 771905 h 154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3810" h="1543810">
                  <a:moveTo>
                    <a:pt x="0" y="771905"/>
                  </a:moveTo>
                  <a:cubicBezTo>
                    <a:pt x="0" y="345594"/>
                    <a:pt x="345594" y="0"/>
                    <a:pt x="771905" y="0"/>
                  </a:cubicBezTo>
                  <a:cubicBezTo>
                    <a:pt x="1198216" y="0"/>
                    <a:pt x="1543810" y="345594"/>
                    <a:pt x="1543810" y="771905"/>
                  </a:cubicBezTo>
                  <a:cubicBezTo>
                    <a:pt x="1543810" y="1198216"/>
                    <a:pt x="1198216" y="1543810"/>
                    <a:pt x="771905" y="1543810"/>
                  </a:cubicBezTo>
                  <a:cubicBezTo>
                    <a:pt x="345594" y="1543810"/>
                    <a:pt x="0" y="1198216"/>
                    <a:pt x="0" y="771905"/>
                  </a:cubicBez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dk2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37516" tIns="237516" rIns="237516" bIns="237516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/>
            </a:p>
          </p:txBody>
        </p:sp>
        <p:sp>
          <p:nvSpPr>
            <p:cNvPr id="45" name="Freeform 44"/>
            <p:cNvSpPr/>
            <p:nvPr/>
          </p:nvSpPr>
          <p:spPr>
            <a:xfrm rot="2128456">
              <a:off x="6960598" y="2396134"/>
              <a:ext cx="407810" cy="521036"/>
            </a:xfrm>
            <a:custGeom>
              <a:avLst/>
              <a:gdLst>
                <a:gd name="connsiteX0" fmla="*/ 0 w 407810"/>
                <a:gd name="connsiteY0" fmla="*/ 104207 h 521036"/>
                <a:gd name="connsiteX1" fmla="*/ 203905 w 407810"/>
                <a:gd name="connsiteY1" fmla="*/ 104207 h 521036"/>
                <a:gd name="connsiteX2" fmla="*/ 203905 w 407810"/>
                <a:gd name="connsiteY2" fmla="*/ 0 h 521036"/>
                <a:gd name="connsiteX3" fmla="*/ 407810 w 407810"/>
                <a:gd name="connsiteY3" fmla="*/ 260518 h 521036"/>
                <a:gd name="connsiteX4" fmla="*/ 203905 w 407810"/>
                <a:gd name="connsiteY4" fmla="*/ 521036 h 521036"/>
                <a:gd name="connsiteX5" fmla="*/ 203905 w 407810"/>
                <a:gd name="connsiteY5" fmla="*/ 416829 h 521036"/>
                <a:gd name="connsiteX6" fmla="*/ 0 w 407810"/>
                <a:gd name="connsiteY6" fmla="*/ 416829 h 521036"/>
                <a:gd name="connsiteX7" fmla="*/ 0 w 407810"/>
                <a:gd name="connsiteY7" fmla="*/ 104207 h 5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7810" h="521036">
                  <a:moveTo>
                    <a:pt x="0" y="104207"/>
                  </a:moveTo>
                  <a:lnTo>
                    <a:pt x="203905" y="104207"/>
                  </a:lnTo>
                  <a:lnTo>
                    <a:pt x="203905" y="0"/>
                  </a:lnTo>
                  <a:lnTo>
                    <a:pt x="407810" y="260518"/>
                  </a:lnTo>
                  <a:lnTo>
                    <a:pt x="203905" y="521036"/>
                  </a:lnTo>
                  <a:lnTo>
                    <a:pt x="203905" y="416829"/>
                  </a:lnTo>
                  <a:lnTo>
                    <a:pt x="0" y="416829"/>
                  </a:lnTo>
                  <a:lnTo>
                    <a:pt x="0" y="104207"/>
                  </a:lnTo>
                  <a:close/>
                </a:path>
              </a:pathLst>
            </a:custGeom>
          </p:spPr>
          <p:style>
            <a:lnRef idx="0">
              <a:schemeClr val="dk2">
                <a:tint val="60000"/>
                <a:hueOff val="0"/>
                <a:satOff val="0"/>
                <a:lumOff val="0"/>
                <a:alphaOff val="0"/>
              </a:schemeClr>
            </a:lnRef>
            <a:fillRef idx="2">
              <a:schemeClr val="dk2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4207" rIns="122342" bIns="104206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7441648" y="2566926"/>
              <a:ext cx="1543810" cy="1543810"/>
            </a:xfrm>
            <a:custGeom>
              <a:avLst/>
              <a:gdLst>
                <a:gd name="connsiteX0" fmla="*/ 0 w 1543810"/>
                <a:gd name="connsiteY0" fmla="*/ 771905 h 1543810"/>
                <a:gd name="connsiteX1" fmla="*/ 771905 w 1543810"/>
                <a:gd name="connsiteY1" fmla="*/ 0 h 1543810"/>
                <a:gd name="connsiteX2" fmla="*/ 1543810 w 1543810"/>
                <a:gd name="connsiteY2" fmla="*/ 771905 h 1543810"/>
                <a:gd name="connsiteX3" fmla="*/ 771905 w 1543810"/>
                <a:gd name="connsiteY3" fmla="*/ 1543810 h 1543810"/>
                <a:gd name="connsiteX4" fmla="*/ 0 w 1543810"/>
                <a:gd name="connsiteY4" fmla="*/ 771905 h 154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3810" h="1543810">
                  <a:moveTo>
                    <a:pt x="0" y="771905"/>
                  </a:moveTo>
                  <a:cubicBezTo>
                    <a:pt x="0" y="345594"/>
                    <a:pt x="345594" y="0"/>
                    <a:pt x="771905" y="0"/>
                  </a:cubicBezTo>
                  <a:cubicBezTo>
                    <a:pt x="1198216" y="0"/>
                    <a:pt x="1543810" y="345594"/>
                    <a:pt x="1543810" y="771905"/>
                  </a:cubicBezTo>
                  <a:cubicBezTo>
                    <a:pt x="1543810" y="1198216"/>
                    <a:pt x="1198216" y="1543810"/>
                    <a:pt x="771905" y="1543810"/>
                  </a:cubicBezTo>
                  <a:cubicBezTo>
                    <a:pt x="345594" y="1543810"/>
                    <a:pt x="0" y="1198216"/>
                    <a:pt x="0" y="771905"/>
                  </a:cubicBez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dk2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37516" tIns="237516" rIns="237516" bIns="237516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/>
            </a:p>
          </p:txBody>
        </p:sp>
        <p:sp>
          <p:nvSpPr>
            <p:cNvPr id="47" name="Freeform 46"/>
            <p:cNvSpPr/>
            <p:nvPr/>
          </p:nvSpPr>
          <p:spPr>
            <a:xfrm rot="17284704">
              <a:off x="7546319" y="4174024"/>
              <a:ext cx="420910" cy="521037"/>
            </a:xfrm>
            <a:custGeom>
              <a:avLst/>
              <a:gdLst>
                <a:gd name="connsiteX0" fmla="*/ 0 w 420910"/>
                <a:gd name="connsiteY0" fmla="*/ 104207 h 521036"/>
                <a:gd name="connsiteX1" fmla="*/ 210455 w 420910"/>
                <a:gd name="connsiteY1" fmla="*/ 104207 h 521036"/>
                <a:gd name="connsiteX2" fmla="*/ 210455 w 420910"/>
                <a:gd name="connsiteY2" fmla="*/ 0 h 521036"/>
                <a:gd name="connsiteX3" fmla="*/ 420910 w 420910"/>
                <a:gd name="connsiteY3" fmla="*/ 260518 h 521036"/>
                <a:gd name="connsiteX4" fmla="*/ 210455 w 420910"/>
                <a:gd name="connsiteY4" fmla="*/ 521036 h 521036"/>
                <a:gd name="connsiteX5" fmla="*/ 210455 w 420910"/>
                <a:gd name="connsiteY5" fmla="*/ 416829 h 521036"/>
                <a:gd name="connsiteX6" fmla="*/ 0 w 420910"/>
                <a:gd name="connsiteY6" fmla="*/ 416829 h 521036"/>
                <a:gd name="connsiteX7" fmla="*/ 0 w 420910"/>
                <a:gd name="connsiteY7" fmla="*/ 104207 h 5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0910" h="521036">
                  <a:moveTo>
                    <a:pt x="420910" y="416829"/>
                  </a:moveTo>
                  <a:lnTo>
                    <a:pt x="210455" y="416829"/>
                  </a:lnTo>
                  <a:lnTo>
                    <a:pt x="210455" y="521036"/>
                  </a:lnTo>
                  <a:lnTo>
                    <a:pt x="0" y="260518"/>
                  </a:lnTo>
                  <a:lnTo>
                    <a:pt x="210455" y="0"/>
                  </a:lnTo>
                  <a:lnTo>
                    <a:pt x="210455" y="104207"/>
                  </a:lnTo>
                  <a:lnTo>
                    <a:pt x="420910" y="104207"/>
                  </a:lnTo>
                  <a:lnTo>
                    <a:pt x="420910" y="416829"/>
                  </a:lnTo>
                  <a:close/>
                </a:path>
              </a:pathLst>
            </a:custGeom>
          </p:spPr>
          <p:style>
            <a:lnRef idx="0">
              <a:schemeClr val="dk2">
                <a:tint val="60000"/>
                <a:hueOff val="0"/>
                <a:satOff val="0"/>
                <a:lumOff val="0"/>
                <a:alphaOff val="0"/>
              </a:schemeClr>
            </a:lnRef>
            <a:fillRef idx="2">
              <a:schemeClr val="dk2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6272" tIns="104207" rIns="0" bIns="104207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6618414" y="4785243"/>
              <a:ext cx="1543810" cy="1543810"/>
            </a:xfrm>
            <a:custGeom>
              <a:avLst/>
              <a:gdLst>
                <a:gd name="connsiteX0" fmla="*/ 0 w 1543810"/>
                <a:gd name="connsiteY0" fmla="*/ 771905 h 1543810"/>
                <a:gd name="connsiteX1" fmla="*/ 771905 w 1543810"/>
                <a:gd name="connsiteY1" fmla="*/ 0 h 1543810"/>
                <a:gd name="connsiteX2" fmla="*/ 1543810 w 1543810"/>
                <a:gd name="connsiteY2" fmla="*/ 771905 h 1543810"/>
                <a:gd name="connsiteX3" fmla="*/ 771905 w 1543810"/>
                <a:gd name="connsiteY3" fmla="*/ 1543810 h 1543810"/>
                <a:gd name="connsiteX4" fmla="*/ 0 w 1543810"/>
                <a:gd name="connsiteY4" fmla="*/ 771905 h 154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3810" h="1543810">
                  <a:moveTo>
                    <a:pt x="0" y="771905"/>
                  </a:moveTo>
                  <a:cubicBezTo>
                    <a:pt x="0" y="345594"/>
                    <a:pt x="345594" y="0"/>
                    <a:pt x="771905" y="0"/>
                  </a:cubicBezTo>
                  <a:cubicBezTo>
                    <a:pt x="1198216" y="0"/>
                    <a:pt x="1543810" y="345594"/>
                    <a:pt x="1543810" y="771905"/>
                  </a:cubicBezTo>
                  <a:cubicBezTo>
                    <a:pt x="1543810" y="1198216"/>
                    <a:pt x="1198216" y="1543810"/>
                    <a:pt x="771905" y="1543810"/>
                  </a:cubicBezTo>
                  <a:cubicBezTo>
                    <a:pt x="345594" y="1543810"/>
                    <a:pt x="0" y="1198216"/>
                    <a:pt x="0" y="771905"/>
                  </a:cubicBez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dk2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37516" tIns="237516" rIns="237516" bIns="237516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/>
            </a:p>
          </p:txBody>
        </p:sp>
        <p:sp>
          <p:nvSpPr>
            <p:cNvPr id="49" name="Freeform 48"/>
            <p:cNvSpPr/>
            <p:nvPr/>
          </p:nvSpPr>
          <p:spPr>
            <a:xfrm rot="21600000">
              <a:off x="6038747" y="5296629"/>
              <a:ext cx="409632" cy="521037"/>
            </a:xfrm>
            <a:custGeom>
              <a:avLst/>
              <a:gdLst>
                <a:gd name="connsiteX0" fmla="*/ 0 w 409631"/>
                <a:gd name="connsiteY0" fmla="*/ 104207 h 521036"/>
                <a:gd name="connsiteX1" fmla="*/ 204816 w 409631"/>
                <a:gd name="connsiteY1" fmla="*/ 104207 h 521036"/>
                <a:gd name="connsiteX2" fmla="*/ 204816 w 409631"/>
                <a:gd name="connsiteY2" fmla="*/ 0 h 521036"/>
                <a:gd name="connsiteX3" fmla="*/ 409631 w 409631"/>
                <a:gd name="connsiteY3" fmla="*/ 260518 h 521036"/>
                <a:gd name="connsiteX4" fmla="*/ 204816 w 409631"/>
                <a:gd name="connsiteY4" fmla="*/ 521036 h 521036"/>
                <a:gd name="connsiteX5" fmla="*/ 204816 w 409631"/>
                <a:gd name="connsiteY5" fmla="*/ 416829 h 521036"/>
                <a:gd name="connsiteX6" fmla="*/ 0 w 409631"/>
                <a:gd name="connsiteY6" fmla="*/ 416829 h 521036"/>
                <a:gd name="connsiteX7" fmla="*/ 0 w 409631"/>
                <a:gd name="connsiteY7" fmla="*/ 104207 h 5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631" h="521036">
                  <a:moveTo>
                    <a:pt x="409631" y="416829"/>
                  </a:moveTo>
                  <a:lnTo>
                    <a:pt x="204815" y="416829"/>
                  </a:lnTo>
                  <a:lnTo>
                    <a:pt x="204815" y="521036"/>
                  </a:lnTo>
                  <a:lnTo>
                    <a:pt x="0" y="260518"/>
                  </a:lnTo>
                  <a:lnTo>
                    <a:pt x="204815" y="0"/>
                  </a:lnTo>
                  <a:lnTo>
                    <a:pt x="204815" y="104207"/>
                  </a:lnTo>
                  <a:lnTo>
                    <a:pt x="409631" y="104207"/>
                  </a:lnTo>
                  <a:lnTo>
                    <a:pt x="409631" y="416829"/>
                  </a:lnTo>
                  <a:close/>
                </a:path>
              </a:pathLst>
            </a:custGeom>
          </p:spPr>
          <p:style>
            <a:lnRef idx="0">
              <a:schemeClr val="dk2">
                <a:tint val="60000"/>
                <a:hueOff val="0"/>
                <a:satOff val="0"/>
                <a:lumOff val="0"/>
                <a:alphaOff val="0"/>
              </a:schemeClr>
            </a:lnRef>
            <a:fillRef idx="2">
              <a:schemeClr val="dk2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2889" tIns="104208" rIns="1" bIns="104207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4301714" y="4785243"/>
              <a:ext cx="1543810" cy="1543810"/>
            </a:xfrm>
            <a:custGeom>
              <a:avLst/>
              <a:gdLst>
                <a:gd name="connsiteX0" fmla="*/ 0 w 1543810"/>
                <a:gd name="connsiteY0" fmla="*/ 771905 h 1543810"/>
                <a:gd name="connsiteX1" fmla="*/ 771905 w 1543810"/>
                <a:gd name="connsiteY1" fmla="*/ 0 h 1543810"/>
                <a:gd name="connsiteX2" fmla="*/ 1543810 w 1543810"/>
                <a:gd name="connsiteY2" fmla="*/ 771905 h 1543810"/>
                <a:gd name="connsiteX3" fmla="*/ 771905 w 1543810"/>
                <a:gd name="connsiteY3" fmla="*/ 1543810 h 1543810"/>
                <a:gd name="connsiteX4" fmla="*/ 0 w 1543810"/>
                <a:gd name="connsiteY4" fmla="*/ 771905 h 154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3810" h="1543810">
                  <a:moveTo>
                    <a:pt x="0" y="771905"/>
                  </a:moveTo>
                  <a:cubicBezTo>
                    <a:pt x="0" y="345594"/>
                    <a:pt x="345594" y="0"/>
                    <a:pt x="771905" y="0"/>
                  </a:cubicBezTo>
                  <a:cubicBezTo>
                    <a:pt x="1198216" y="0"/>
                    <a:pt x="1543810" y="345594"/>
                    <a:pt x="1543810" y="771905"/>
                  </a:cubicBezTo>
                  <a:cubicBezTo>
                    <a:pt x="1543810" y="1198216"/>
                    <a:pt x="1198216" y="1543810"/>
                    <a:pt x="771905" y="1543810"/>
                  </a:cubicBezTo>
                  <a:cubicBezTo>
                    <a:pt x="345594" y="1543810"/>
                    <a:pt x="0" y="1198216"/>
                    <a:pt x="0" y="771905"/>
                  </a:cubicBez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dk2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37516" tIns="237516" rIns="237516" bIns="237516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/>
            </a:p>
          </p:txBody>
        </p:sp>
        <p:sp>
          <p:nvSpPr>
            <p:cNvPr id="51" name="Freeform 50"/>
            <p:cNvSpPr/>
            <p:nvPr/>
          </p:nvSpPr>
          <p:spPr>
            <a:xfrm rot="25920000">
              <a:off x="4514436" y="4205999"/>
              <a:ext cx="409632" cy="521037"/>
            </a:xfrm>
            <a:custGeom>
              <a:avLst/>
              <a:gdLst>
                <a:gd name="connsiteX0" fmla="*/ 0 w 409631"/>
                <a:gd name="connsiteY0" fmla="*/ 104207 h 521036"/>
                <a:gd name="connsiteX1" fmla="*/ 204816 w 409631"/>
                <a:gd name="connsiteY1" fmla="*/ 104207 h 521036"/>
                <a:gd name="connsiteX2" fmla="*/ 204816 w 409631"/>
                <a:gd name="connsiteY2" fmla="*/ 0 h 521036"/>
                <a:gd name="connsiteX3" fmla="*/ 409631 w 409631"/>
                <a:gd name="connsiteY3" fmla="*/ 260518 h 521036"/>
                <a:gd name="connsiteX4" fmla="*/ 204816 w 409631"/>
                <a:gd name="connsiteY4" fmla="*/ 521036 h 521036"/>
                <a:gd name="connsiteX5" fmla="*/ 204816 w 409631"/>
                <a:gd name="connsiteY5" fmla="*/ 416829 h 521036"/>
                <a:gd name="connsiteX6" fmla="*/ 0 w 409631"/>
                <a:gd name="connsiteY6" fmla="*/ 416829 h 521036"/>
                <a:gd name="connsiteX7" fmla="*/ 0 w 409631"/>
                <a:gd name="connsiteY7" fmla="*/ 104207 h 5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631" h="521036">
                  <a:moveTo>
                    <a:pt x="409631" y="416829"/>
                  </a:moveTo>
                  <a:lnTo>
                    <a:pt x="204815" y="416829"/>
                  </a:lnTo>
                  <a:lnTo>
                    <a:pt x="204815" y="521036"/>
                  </a:lnTo>
                  <a:lnTo>
                    <a:pt x="0" y="260518"/>
                  </a:lnTo>
                  <a:lnTo>
                    <a:pt x="204815" y="0"/>
                  </a:lnTo>
                  <a:lnTo>
                    <a:pt x="204815" y="104207"/>
                  </a:lnTo>
                  <a:lnTo>
                    <a:pt x="409631" y="104207"/>
                  </a:lnTo>
                  <a:lnTo>
                    <a:pt x="409631" y="416829"/>
                  </a:lnTo>
                  <a:close/>
                </a:path>
              </a:pathLst>
            </a:custGeom>
          </p:spPr>
          <p:style>
            <a:lnRef idx="0">
              <a:schemeClr val="dk2">
                <a:tint val="60000"/>
                <a:hueOff val="0"/>
                <a:satOff val="0"/>
                <a:lumOff val="0"/>
                <a:alphaOff val="0"/>
              </a:schemeClr>
            </a:lnRef>
            <a:fillRef idx="2">
              <a:schemeClr val="dk2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2890" tIns="104207" rIns="-1" bIns="104207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3585815" y="2581931"/>
              <a:ext cx="1543810" cy="1543810"/>
            </a:xfrm>
            <a:custGeom>
              <a:avLst/>
              <a:gdLst>
                <a:gd name="connsiteX0" fmla="*/ 0 w 1543810"/>
                <a:gd name="connsiteY0" fmla="*/ 771905 h 1543810"/>
                <a:gd name="connsiteX1" fmla="*/ 771905 w 1543810"/>
                <a:gd name="connsiteY1" fmla="*/ 0 h 1543810"/>
                <a:gd name="connsiteX2" fmla="*/ 1543810 w 1543810"/>
                <a:gd name="connsiteY2" fmla="*/ 771905 h 1543810"/>
                <a:gd name="connsiteX3" fmla="*/ 771905 w 1543810"/>
                <a:gd name="connsiteY3" fmla="*/ 1543810 h 1543810"/>
                <a:gd name="connsiteX4" fmla="*/ 0 w 1543810"/>
                <a:gd name="connsiteY4" fmla="*/ 771905 h 154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3810" h="1543810">
                  <a:moveTo>
                    <a:pt x="0" y="771905"/>
                  </a:moveTo>
                  <a:cubicBezTo>
                    <a:pt x="0" y="345594"/>
                    <a:pt x="345594" y="0"/>
                    <a:pt x="771905" y="0"/>
                  </a:cubicBezTo>
                  <a:cubicBezTo>
                    <a:pt x="1198216" y="0"/>
                    <a:pt x="1543810" y="345594"/>
                    <a:pt x="1543810" y="771905"/>
                  </a:cubicBezTo>
                  <a:cubicBezTo>
                    <a:pt x="1543810" y="1198216"/>
                    <a:pt x="1198216" y="1543810"/>
                    <a:pt x="771905" y="1543810"/>
                  </a:cubicBezTo>
                  <a:cubicBezTo>
                    <a:pt x="345594" y="1543810"/>
                    <a:pt x="0" y="1198216"/>
                    <a:pt x="0" y="771905"/>
                  </a:cubicBez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dk2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37516" tIns="237516" rIns="237516" bIns="237516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/>
            </a:p>
          </p:txBody>
        </p:sp>
        <p:sp>
          <p:nvSpPr>
            <p:cNvPr id="53" name="Freeform 52"/>
            <p:cNvSpPr/>
            <p:nvPr/>
          </p:nvSpPr>
          <p:spPr>
            <a:xfrm rot="19440000">
              <a:off x="5080650" y="2419271"/>
              <a:ext cx="409631" cy="521036"/>
            </a:xfrm>
            <a:custGeom>
              <a:avLst/>
              <a:gdLst>
                <a:gd name="connsiteX0" fmla="*/ 0 w 409631"/>
                <a:gd name="connsiteY0" fmla="*/ 104207 h 521036"/>
                <a:gd name="connsiteX1" fmla="*/ 204816 w 409631"/>
                <a:gd name="connsiteY1" fmla="*/ 104207 h 521036"/>
                <a:gd name="connsiteX2" fmla="*/ 204816 w 409631"/>
                <a:gd name="connsiteY2" fmla="*/ 0 h 521036"/>
                <a:gd name="connsiteX3" fmla="*/ 409631 w 409631"/>
                <a:gd name="connsiteY3" fmla="*/ 260518 h 521036"/>
                <a:gd name="connsiteX4" fmla="*/ 204816 w 409631"/>
                <a:gd name="connsiteY4" fmla="*/ 521036 h 521036"/>
                <a:gd name="connsiteX5" fmla="*/ 204816 w 409631"/>
                <a:gd name="connsiteY5" fmla="*/ 416829 h 521036"/>
                <a:gd name="connsiteX6" fmla="*/ 0 w 409631"/>
                <a:gd name="connsiteY6" fmla="*/ 416829 h 521036"/>
                <a:gd name="connsiteX7" fmla="*/ 0 w 409631"/>
                <a:gd name="connsiteY7" fmla="*/ 104207 h 5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631" h="521036">
                  <a:moveTo>
                    <a:pt x="0" y="104207"/>
                  </a:moveTo>
                  <a:lnTo>
                    <a:pt x="204816" y="104207"/>
                  </a:lnTo>
                  <a:lnTo>
                    <a:pt x="204816" y="0"/>
                  </a:lnTo>
                  <a:lnTo>
                    <a:pt x="409631" y="260518"/>
                  </a:lnTo>
                  <a:lnTo>
                    <a:pt x="204816" y="521036"/>
                  </a:lnTo>
                  <a:lnTo>
                    <a:pt x="204816" y="416829"/>
                  </a:lnTo>
                  <a:lnTo>
                    <a:pt x="0" y="416829"/>
                  </a:lnTo>
                  <a:lnTo>
                    <a:pt x="0" y="104207"/>
                  </a:lnTo>
                  <a:close/>
                </a:path>
              </a:pathLst>
            </a:custGeom>
          </p:spPr>
          <p:style>
            <a:lnRef idx="0">
              <a:schemeClr val="dk2">
                <a:tint val="60000"/>
                <a:hueOff val="0"/>
                <a:satOff val="0"/>
                <a:lumOff val="0"/>
                <a:alphaOff val="0"/>
              </a:schemeClr>
            </a:lnRef>
            <a:fillRef idx="2">
              <a:schemeClr val="dk2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4207" rIns="122888" bIns="104206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339B6F-9290-6271-A478-FB0B671FF7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09311" y="1641634"/>
            <a:ext cx="1445315" cy="690033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53EC4D4-C5CE-B65C-2CA3-8A085C46D7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28668" y="2987146"/>
            <a:ext cx="1445315" cy="690033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1F82CDA-6CC7-4295-DE65-E05EE7D1E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77042" y="5219563"/>
            <a:ext cx="1445315" cy="690033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805DEFF-BBCF-C055-FA02-52A93A602A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29254" y="5227853"/>
            <a:ext cx="1445315" cy="690033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953BEF6-EF8B-D418-DC07-94D887BBA5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06596" y="3084598"/>
            <a:ext cx="1445315" cy="690033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2" name="Picture 21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9CB72FC-8737-4AD7-840D-59BFF15964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38567" y="2870616"/>
            <a:ext cx="2703445" cy="180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925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A79EFFD-08CD-4DB3-8D4F-9D87E7D361D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39828" y="2895282"/>
            <a:ext cx="9153091" cy="3356329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49AAA47C-C1D0-48B3-95A2-8FD1307DB3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34320" y="1604829"/>
            <a:ext cx="5755216" cy="1205748"/>
          </a:xfrm>
        </p:spPr>
        <p:txBody>
          <a:bodyPr>
            <a:normAutofit/>
          </a:bodyPr>
          <a:lstStyle>
            <a:lvl1pPr algn="ctr">
              <a:defRPr sz="20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add Subtitle/Description</a:t>
            </a:r>
          </a:p>
          <a:p>
            <a:pPr lvl="0"/>
            <a:endParaRPr lang="en-US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DDF19C0-D100-46EF-84AD-928665B092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921" y="264639"/>
            <a:ext cx="10812905" cy="1134443"/>
          </a:xfrm>
        </p:spPr>
        <p:txBody>
          <a:bodyPr>
            <a:noAutofit/>
          </a:bodyPr>
          <a:lstStyle>
            <a:lvl1pPr algn="ctr">
              <a:defRPr sz="3200" b="1">
                <a:latin typeface="+mj-lt"/>
              </a:defRPr>
            </a:lvl1pPr>
            <a:lvl2pPr>
              <a:defRPr sz="4267" b="1">
                <a:latin typeface="+mj-lt"/>
              </a:defRPr>
            </a:lvl2pPr>
            <a:lvl3pPr>
              <a:defRPr sz="4267" b="1">
                <a:latin typeface="+mj-lt"/>
              </a:defRPr>
            </a:lvl3pPr>
            <a:lvl4pPr>
              <a:defRPr sz="4267" b="1">
                <a:latin typeface="+mj-lt"/>
              </a:defRPr>
            </a:lvl4pPr>
            <a:lvl5pPr>
              <a:defRPr sz="4267" b="1">
                <a:latin typeface="+mj-lt"/>
              </a:defRPr>
            </a:lvl5pPr>
          </a:lstStyle>
          <a:p>
            <a:pPr lvl="0"/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72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preserve="1">
  <p:cSld name="1_Table of content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47B84D-3A79-4561-B54B-0743AE4E6C49}"/>
              </a:ext>
            </a:extLst>
          </p:cNvPr>
          <p:cNvSpPr txBox="1"/>
          <p:nvPr/>
        </p:nvSpPr>
        <p:spPr>
          <a:xfrm>
            <a:off x="189875" y="189877"/>
            <a:ext cx="57222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 b="1">
                <a:latin typeface="+mn-lt"/>
              </a:defRPr>
            </a:lvl1pPr>
          </a:lstStyle>
          <a:p>
            <a:pPr lvl="0"/>
            <a:r>
              <a:rPr lang="en-US" sz="3200"/>
              <a:t>Topic Coverage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082C6B73-8F3E-4F41-9898-7985C9392D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D1F93-4F9C-4C74-8B5E-6116A893EB0F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2" name="Table 18">
            <a:extLst>
              <a:ext uri="{FF2B5EF4-FFF2-40B4-BE49-F238E27FC236}">
                <a16:creationId xmlns:a16="http://schemas.microsoft.com/office/drawing/2014/main" id="{3A93D4E9-CC6E-5610-FB10-9699582C82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7733728"/>
              </p:ext>
            </p:extLst>
          </p:nvPr>
        </p:nvGraphicFramePr>
        <p:xfrm>
          <a:off x="610114" y="1099655"/>
          <a:ext cx="4796773" cy="501312"/>
        </p:xfrm>
        <a:graphic>
          <a:graphicData uri="http://schemas.openxmlformats.org/drawingml/2006/table">
            <a:tbl>
              <a:tblPr firstRow="1"/>
              <a:tblGrid>
                <a:gridCol w="980147">
                  <a:extLst>
                    <a:ext uri="{9D8B030D-6E8A-4147-A177-3AD203B41FA5}">
                      <a16:colId xmlns:a16="http://schemas.microsoft.com/office/drawing/2014/main" val="4198782141"/>
                    </a:ext>
                  </a:extLst>
                </a:gridCol>
                <a:gridCol w="3816626">
                  <a:extLst>
                    <a:ext uri="{9D8B030D-6E8A-4147-A177-3AD203B41FA5}">
                      <a16:colId xmlns:a16="http://schemas.microsoft.com/office/drawing/2014/main" val="4043194730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S.no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Topic name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996560"/>
                  </a:ext>
                </a:extLst>
              </a:tr>
            </a:tbl>
          </a:graphicData>
        </a:graphic>
      </p:graphicFrame>
      <p:sp>
        <p:nvSpPr>
          <p:cNvPr id="20" name="Table Placeholder 19">
            <a:extLst>
              <a:ext uri="{FF2B5EF4-FFF2-40B4-BE49-F238E27FC236}">
                <a16:creationId xmlns:a16="http://schemas.microsoft.com/office/drawing/2014/main" id="{E88575B0-FD58-491E-872F-51C05B5BF171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610113" y="1600967"/>
            <a:ext cx="4796773" cy="3170238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pic>
        <p:nvPicPr>
          <p:cNvPr id="7" name="Picture 6" descr="A picture containing toothbrush&#10;&#10;Description automatically generated">
            <a:extLst>
              <a:ext uri="{FF2B5EF4-FFF2-40B4-BE49-F238E27FC236}">
                <a16:creationId xmlns:a16="http://schemas.microsoft.com/office/drawing/2014/main" id="{7BD2E183-2664-BFCB-E216-F38F8B945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76318" y="2627094"/>
            <a:ext cx="4145106" cy="313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693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A79EFFD-08CD-4DB3-8D4F-9D87E7D361D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39828" y="2895282"/>
            <a:ext cx="9153091" cy="3356329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49AAA47C-C1D0-48B3-95A2-8FD1307DB3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34320" y="1604829"/>
            <a:ext cx="5755216" cy="1205748"/>
          </a:xfrm>
        </p:spPr>
        <p:txBody>
          <a:bodyPr>
            <a:normAutofit/>
          </a:bodyPr>
          <a:lstStyle>
            <a:lvl1pPr algn="ctr">
              <a:defRPr sz="20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add Subtitle/Description</a:t>
            </a:r>
          </a:p>
          <a:p>
            <a:pPr lvl="0"/>
            <a:endParaRPr lang="en-US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DDF19C0-D100-46EF-84AD-928665B092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921" y="264639"/>
            <a:ext cx="10812905" cy="1134443"/>
          </a:xfrm>
        </p:spPr>
        <p:txBody>
          <a:bodyPr>
            <a:noAutofit/>
          </a:bodyPr>
          <a:lstStyle>
            <a:lvl1pPr algn="ctr">
              <a:defRPr sz="3200" b="1">
                <a:latin typeface="+mj-lt"/>
              </a:defRPr>
            </a:lvl1pPr>
            <a:lvl2pPr>
              <a:defRPr sz="4267" b="1">
                <a:latin typeface="+mj-lt"/>
              </a:defRPr>
            </a:lvl2pPr>
            <a:lvl3pPr>
              <a:defRPr sz="4267" b="1">
                <a:latin typeface="+mj-lt"/>
              </a:defRPr>
            </a:lvl3pPr>
            <a:lvl4pPr>
              <a:defRPr sz="4267" b="1">
                <a:latin typeface="+mj-lt"/>
              </a:defRPr>
            </a:lvl4pPr>
            <a:lvl5pPr>
              <a:defRPr sz="4267" b="1">
                <a:latin typeface="+mj-lt"/>
              </a:defRPr>
            </a:lvl5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4177364" y="1992431"/>
            <a:ext cx="36094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Please do not add</a:t>
            </a:r>
            <a:r>
              <a:rPr lang="en-US" baseline="0"/>
              <a:t> descriptions specific to day /project. Make it related with the module.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35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preserve="1">
  <p:cSld name="1_Table of content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47B84D-3A79-4561-B54B-0743AE4E6C49}"/>
              </a:ext>
            </a:extLst>
          </p:cNvPr>
          <p:cNvSpPr txBox="1"/>
          <p:nvPr/>
        </p:nvSpPr>
        <p:spPr>
          <a:xfrm>
            <a:off x="189875" y="189877"/>
            <a:ext cx="57222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 b="1">
                <a:latin typeface="+mn-lt"/>
              </a:defRPr>
            </a:lvl1pPr>
          </a:lstStyle>
          <a:p>
            <a:pPr lvl="0"/>
            <a:r>
              <a:rPr lang="en-US" sz="3200"/>
              <a:t>Topic Coverage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082C6B73-8F3E-4F41-9898-7985C9392D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D1F93-4F9C-4C74-8B5E-6116A893EB0F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2" name="Table 18">
            <a:extLst>
              <a:ext uri="{FF2B5EF4-FFF2-40B4-BE49-F238E27FC236}">
                <a16:creationId xmlns:a16="http://schemas.microsoft.com/office/drawing/2014/main" id="{3A93D4E9-CC6E-5610-FB10-9699582C82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709946"/>
              </p:ext>
            </p:extLst>
          </p:nvPr>
        </p:nvGraphicFramePr>
        <p:xfrm>
          <a:off x="610114" y="1099655"/>
          <a:ext cx="4796773" cy="501312"/>
        </p:xfrm>
        <a:graphic>
          <a:graphicData uri="http://schemas.openxmlformats.org/drawingml/2006/table">
            <a:tbl>
              <a:tblPr firstRow="1"/>
              <a:tblGrid>
                <a:gridCol w="980147">
                  <a:extLst>
                    <a:ext uri="{9D8B030D-6E8A-4147-A177-3AD203B41FA5}">
                      <a16:colId xmlns:a16="http://schemas.microsoft.com/office/drawing/2014/main" val="4198782141"/>
                    </a:ext>
                  </a:extLst>
                </a:gridCol>
                <a:gridCol w="3816626">
                  <a:extLst>
                    <a:ext uri="{9D8B030D-6E8A-4147-A177-3AD203B41FA5}">
                      <a16:colId xmlns:a16="http://schemas.microsoft.com/office/drawing/2014/main" val="4043194730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S.no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>
                          <a:solidFill>
                            <a:schemeClr val="bg1"/>
                          </a:solidFill>
                          <a:latin typeface="Arial"/>
                          <a:ea typeface="+mn-ea"/>
                          <a:cs typeface="Arial"/>
                          <a:sym typeface="Arial"/>
                        </a:rPr>
                        <a:t>Topic name</a:t>
                      </a:r>
                    </a:p>
                  </a:txBody>
                  <a:tcPr marL="121920" marR="121920" marT="60960" marB="6096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996560"/>
                  </a:ext>
                </a:extLst>
              </a:tr>
            </a:tbl>
          </a:graphicData>
        </a:graphic>
      </p:graphicFrame>
      <p:sp>
        <p:nvSpPr>
          <p:cNvPr id="20" name="Table Placeholder 19">
            <a:extLst>
              <a:ext uri="{FF2B5EF4-FFF2-40B4-BE49-F238E27FC236}">
                <a16:creationId xmlns:a16="http://schemas.microsoft.com/office/drawing/2014/main" id="{E88575B0-FD58-491E-872F-51C05B5BF171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610113" y="1600967"/>
            <a:ext cx="4796773" cy="3170238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pic>
        <p:nvPicPr>
          <p:cNvPr id="7" name="Picture 6" descr="A picture containing toothbrush&#10;&#10;Description automatically generated">
            <a:extLst>
              <a:ext uri="{FF2B5EF4-FFF2-40B4-BE49-F238E27FC236}">
                <a16:creationId xmlns:a16="http://schemas.microsoft.com/office/drawing/2014/main" id="{7BD2E183-2664-BFCB-E216-F38F8B945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76318" y="2627094"/>
            <a:ext cx="4145106" cy="313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055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286678" y="6329688"/>
            <a:ext cx="628340" cy="39284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9FC6BE-5F4A-4FBB-9B7E-FF66FA3F5B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280" y="-14659"/>
            <a:ext cx="12041720" cy="801585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pPr lvl="0"/>
            <a:r>
              <a:rPr lang="en-US"/>
              <a:t>Click to add Slide Title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6F79F764-2920-4AB3-BBEB-C489A3F193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2514" y="1195667"/>
            <a:ext cx="11106269" cy="4056914"/>
          </a:xfrm>
        </p:spPr>
        <p:txBody>
          <a:bodyPr>
            <a:normAutofit/>
          </a:bodyPr>
          <a:lstStyle>
            <a:lvl1pPr marL="380990" indent="-380990">
              <a:buFont typeface="Arial" panose="020B0604020202020204" pitchFamily="34" charset="0"/>
              <a:buChar char="•"/>
              <a:defRPr sz="2000">
                <a:latin typeface="+mn-lt"/>
              </a:defRPr>
            </a:lvl1pPr>
            <a:lvl2pPr marL="380990" indent="-380990">
              <a:buFont typeface="Wingdings" panose="05000000000000000000" pitchFamily="2" charset="2"/>
              <a:buChar char="Ø"/>
              <a:defRPr sz="2000">
                <a:latin typeface="+mn-lt"/>
              </a:defRPr>
            </a:lvl2pPr>
            <a:lvl3pPr marL="380990" indent="-380990">
              <a:buFont typeface="Wingdings" panose="05000000000000000000" pitchFamily="2" charset="2"/>
              <a:buChar char="q"/>
              <a:defRPr sz="2000">
                <a:latin typeface="+mn-lt"/>
              </a:defRPr>
            </a:lvl3pPr>
          </a:lstStyle>
          <a:p>
            <a:pPr lvl="0"/>
            <a:r>
              <a:rPr lang="en-US"/>
              <a:t>Click to add level1 bullet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8978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0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 with medium confidence">
            <a:extLst>
              <a:ext uri="{FF2B5EF4-FFF2-40B4-BE49-F238E27FC236}">
                <a16:creationId xmlns:a16="http://schemas.microsoft.com/office/drawing/2014/main" id="{C364189E-E8C5-4B38-9F92-1007D222BA39}"/>
              </a:ext>
            </a:extLst>
          </p:cNvPr>
          <p:cNvPicPr>
            <a:picLocks noChangeAspect="1"/>
          </p:cNvPicPr>
          <p:nvPr/>
        </p:nvPicPr>
        <p:blipFill>
          <a:blip r:embed="rId41"/>
          <a:stretch>
            <a:fillRect/>
          </a:stretch>
        </p:blipFill>
        <p:spPr>
          <a:xfrm>
            <a:off x="247203" y="6329689"/>
            <a:ext cx="804741" cy="479593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B98D0E-C537-4027-929C-D6228437D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0515600" cy="80946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F49ED1-1D08-4C1C-B58D-AD543CB58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7203" y="947315"/>
            <a:ext cx="10515600" cy="1990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C0809F7D-08B1-49F1-9E18-011EEAA669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2537" y="6329689"/>
            <a:ext cx="724523" cy="422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2072-7776-4F5C-9EB8-FA5B03B1B0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14749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759" r:id="rId2"/>
    <p:sldLayoutId id="2147483679" r:id="rId3"/>
    <p:sldLayoutId id="2147483680" r:id="rId4"/>
    <p:sldLayoutId id="2147483761" r:id="rId5"/>
    <p:sldLayoutId id="2147483762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769" r:id="rId15"/>
    <p:sldLayoutId id="2147483770" r:id="rId16"/>
    <p:sldLayoutId id="2147483874" r:id="rId17"/>
    <p:sldLayoutId id="2147483690" r:id="rId18"/>
    <p:sldLayoutId id="2147483691" r:id="rId19"/>
    <p:sldLayoutId id="2147483692" r:id="rId20"/>
    <p:sldLayoutId id="2147483693" r:id="rId21"/>
    <p:sldLayoutId id="2147483774" r:id="rId22"/>
    <p:sldLayoutId id="2147483694" r:id="rId23"/>
    <p:sldLayoutId id="2147483695" r:id="rId24"/>
    <p:sldLayoutId id="2147483696" r:id="rId25"/>
    <p:sldLayoutId id="2147483697" r:id="rId26"/>
    <p:sldLayoutId id="2147483698" r:id="rId27"/>
    <p:sldLayoutId id="2147483699" r:id="rId28"/>
    <p:sldLayoutId id="2147483661" r:id="rId29"/>
    <p:sldLayoutId id="2147483663" r:id="rId30"/>
    <p:sldLayoutId id="2147483667" r:id="rId31"/>
    <p:sldLayoutId id="2147483668" r:id="rId32"/>
    <p:sldLayoutId id="2147483872" r:id="rId33"/>
    <p:sldLayoutId id="2147483873" r:id="rId34"/>
    <p:sldLayoutId id="2147483669" r:id="rId35"/>
    <p:sldLayoutId id="2147483670" r:id="rId36"/>
    <p:sldLayoutId id="2147483673" r:id="rId37"/>
    <p:sldLayoutId id="2147483689" r:id="rId3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200" b="1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chemeClr val="bg1">
              <a:lumMod val="10000"/>
            </a:schemeClr>
          </a:solidFill>
          <a:latin typeface="+mj-lt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chemeClr val="bg1">
              <a:lumMod val="10000"/>
            </a:schemeClr>
          </a:solidFill>
          <a:latin typeface="+mj-lt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chemeClr val="bg1">
              <a:lumMod val="10000"/>
            </a:schemeClr>
          </a:solidFill>
          <a:latin typeface="+mj-lt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chemeClr val="bg1">
              <a:lumMod val="10000"/>
            </a:schemeClr>
          </a:solidFill>
          <a:latin typeface="+mj-lt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chemeClr val="bg1">
              <a:lumMod val="10000"/>
            </a:schemeClr>
          </a:solidFill>
          <a:latin typeface="+mj-lt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A7AC21-C702-41CE-BC09-8C745B77CB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Material UI - Overview &amp; Components Inputs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282F15-76B4-4336-A3A6-1FEE4DC34D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02565"/>
            <a:r>
              <a:rPr lang="en-US" dirty="0">
                <a:latin typeface="Arial"/>
                <a:cs typeface="Arial"/>
              </a:rPr>
              <a:t>3 Hrs.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724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C4A876-D5D9-8DD8-7CC1-B28CD9CD6D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619497-639B-A110-BE6C-354B442A61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27810" y="935960"/>
            <a:ext cx="7399867" cy="224879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buAutoNum type="arabicParenR"/>
            </a:pPr>
            <a:r>
              <a:rPr lang="en-US" sz="1800" dirty="0"/>
              <a:t>Which of the following Offers scalable object storage for storing and retrieving data?</a:t>
            </a:r>
          </a:p>
          <a:p>
            <a:endParaRPr lang="en-US" dirty="0"/>
          </a:p>
          <a:p>
            <a:r>
              <a:rPr lang="en-US" sz="1800" b="0" dirty="0"/>
              <a:t>A) Amazon S3</a:t>
            </a:r>
          </a:p>
          <a:p>
            <a:r>
              <a:rPr lang="en-US" sz="1800" b="0" dirty="0"/>
              <a:t>B) Amazon EBS </a:t>
            </a:r>
          </a:p>
          <a:p>
            <a:r>
              <a:rPr lang="en-US" sz="1800" b="0" dirty="0"/>
              <a:t>C) Amazon EFS</a:t>
            </a:r>
          </a:p>
          <a:p>
            <a:r>
              <a:rPr lang="en-US" sz="1800" b="0" dirty="0"/>
              <a:t>D) Amazon </a:t>
            </a:r>
            <a:r>
              <a:rPr lang="en-US" sz="1800" b="0" dirty="0" err="1"/>
              <a:t>EventBridge</a:t>
            </a:r>
            <a:endParaRPr lang="en-US" sz="1800" b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AE09C4-B5F0-C360-3B59-F01ED44431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76942" y="3656366"/>
            <a:ext cx="7615767" cy="233119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2)</a:t>
            </a:r>
            <a:r>
              <a:rPr lang="en-US" sz="1800" dirty="0"/>
              <a:t> Which of the following provides block-level storage volumes for EC2 instances?</a:t>
            </a:r>
          </a:p>
          <a:p>
            <a:endParaRPr lang="en-US" sz="1800" b="0" dirty="0"/>
          </a:p>
          <a:p>
            <a:r>
              <a:rPr lang="en-US" sz="2000" b="0" dirty="0"/>
              <a:t>A) Amazon S3</a:t>
            </a:r>
          </a:p>
          <a:p>
            <a:r>
              <a:rPr lang="en-US" sz="2000" b="0" dirty="0"/>
              <a:t>B) Amazon EBS </a:t>
            </a:r>
          </a:p>
          <a:p>
            <a:r>
              <a:rPr lang="en-US" sz="2000" b="0" dirty="0"/>
              <a:t>C) Amazon EFS</a:t>
            </a:r>
          </a:p>
          <a:p>
            <a:r>
              <a:rPr lang="en-US" sz="2000" b="0" dirty="0"/>
              <a:t>D) Amazon </a:t>
            </a:r>
            <a:r>
              <a:rPr lang="en-US" sz="2000" b="0" dirty="0" err="1"/>
              <a:t>EventBridge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2826967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C4A876-D5D9-8DD8-7CC1-B28CD9CD6D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619497-639B-A110-BE6C-354B442A61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89214" y="899378"/>
            <a:ext cx="8300209" cy="215701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US" dirty="0"/>
              <a:t>3) Which of the following Offers </a:t>
            </a:r>
            <a:r>
              <a:rPr lang="en-US" dirty="0" err="1"/>
              <a:t>Offers</a:t>
            </a:r>
            <a:r>
              <a:rPr lang="en-US" dirty="0"/>
              <a:t> scalable file storage for use with EC2 instances?</a:t>
            </a:r>
          </a:p>
          <a:p>
            <a:pPr algn="just"/>
            <a:endParaRPr lang="en-US" sz="1800" b="0" dirty="0"/>
          </a:p>
          <a:p>
            <a:r>
              <a:rPr lang="en-US" sz="1800" b="0" dirty="0"/>
              <a:t>A) Amazon S3</a:t>
            </a:r>
          </a:p>
          <a:p>
            <a:r>
              <a:rPr lang="en-US" sz="1800" b="0" dirty="0"/>
              <a:t>B) Amazon EBS </a:t>
            </a:r>
          </a:p>
          <a:p>
            <a:r>
              <a:rPr lang="en-US" sz="1800" b="0" dirty="0"/>
              <a:t>C) Amazon EFS</a:t>
            </a:r>
          </a:p>
          <a:p>
            <a:r>
              <a:rPr lang="en-US" sz="1800" b="0" dirty="0"/>
              <a:t>D) Amazon </a:t>
            </a:r>
            <a:r>
              <a:rPr lang="en-US" sz="1800" b="0" dirty="0" err="1"/>
              <a:t>EventBridge</a:t>
            </a:r>
            <a:endParaRPr lang="en-US" sz="1800" b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AE09C4-B5F0-C360-3B59-F01ED44431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275" y="3355682"/>
            <a:ext cx="8436148" cy="1322956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US" dirty="0"/>
              <a:t>4) Which of the following id a serverless event bus for integrating and routing events between AWS services and applications?</a:t>
            </a:r>
          </a:p>
          <a:p>
            <a:pPr algn="just"/>
            <a:endParaRPr lang="en-US" b="0" dirty="0"/>
          </a:p>
          <a:p>
            <a:r>
              <a:rPr lang="en-US" sz="2000" b="0" dirty="0"/>
              <a:t>A) Amazon S3</a:t>
            </a:r>
          </a:p>
          <a:p>
            <a:r>
              <a:rPr lang="en-US" sz="2000" b="0" dirty="0"/>
              <a:t>B) Amazon EBS </a:t>
            </a:r>
          </a:p>
          <a:p>
            <a:r>
              <a:rPr lang="en-US" sz="2000" b="0" dirty="0"/>
              <a:t>C) Amazon EFS</a:t>
            </a:r>
          </a:p>
          <a:p>
            <a:r>
              <a:rPr lang="en-US" sz="2000" b="0" dirty="0"/>
              <a:t>D) Amazon </a:t>
            </a:r>
            <a:r>
              <a:rPr lang="en-US" sz="2000" b="0" dirty="0" err="1"/>
              <a:t>EventBridge</a:t>
            </a:r>
            <a:endParaRPr lang="en-US" sz="2000" b="0" dirty="0"/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506243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C4A876-D5D9-8DD8-7CC1-B28CD9CD6D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619497-639B-A110-BE6C-354B442A61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46963" y="875163"/>
            <a:ext cx="8529322" cy="215150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5) Which of the following enables secure and managed file transfer between on-premises systems and AWS storage services?</a:t>
            </a:r>
          </a:p>
          <a:p>
            <a:endParaRPr lang="en-US" sz="1800" b="0" dirty="0"/>
          </a:p>
          <a:p>
            <a:r>
              <a:rPr lang="en-US" sz="1800" b="0" dirty="0"/>
              <a:t>A) Amazon S3</a:t>
            </a:r>
          </a:p>
          <a:p>
            <a:r>
              <a:rPr lang="en-US" sz="1800" b="0" dirty="0"/>
              <a:t>B) Amazon EBS </a:t>
            </a:r>
          </a:p>
          <a:p>
            <a:r>
              <a:rPr lang="en-US" sz="1800" b="0" dirty="0"/>
              <a:t>C) Amazon Transfer Family</a:t>
            </a:r>
          </a:p>
          <a:p>
            <a:r>
              <a:rPr lang="en-US" sz="1800" b="0" dirty="0"/>
              <a:t>D) Amazon </a:t>
            </a:r>
            <a:r>
              <a:rPr lang="en-US" sz="1800" b="0" dirty="0" err="1"/>
              <a:t>EventBridge</a:t>
            </a:r>
            <a:endParaRPr lang="en-US" sz="1800" b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AE09C4-B5F0-C360-3B59-F01ED44431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49377" y="3429000"/>
            <a:ext cx="8248838" cy="352660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dirty="0">
                <a:solidFill>
                  <a:srgbClr val="080000"/>
                </a:solidFill>
              </a:rPr>
              <a:t>6)</a:t>
            </a:r>
            <a:r>
              <a:rPr lang="en-US" sz="1800" dirty="0"/>
              <a:t> Which of the following is a secure and cost-effective archival storage service designed for long-term data retention and backup?</a:t>
            </a:r>
          </a:p>
          <a:p>
            <a:endParaRPr lang="en-US" sz="1800" dirty="0">
              <a:solidFill>
                <a:srgbClr val="080000"/>
              </a:solidFill>
            </a:endParaRPr>
          </a:p>
          <a:p>
            <a:r>
              <a:rPr lang="en-US" sz="1800" b="0" dirty="0"/>
              <a:t>A) Amazon S3</a:t>
            </a:r>
          </a:p>
          <a:p>
            <a:r>
              <a:rPr lang="en-US" sz="1800" b="0" dirty="0"/>
              <a:t>B) Amazon Glacier</a:t>
            </a:r>
          </a:p>
          <a:p>
            <a:r>
              <a:rPr lang="en-US" sz="1800" b="0" dirty="0"/>
              <a:t>C) Amazon Transfer Family</a:t>
            </a:r>
          </a:p>
          <a:p>
            <a:r>
              <a:rPr lang="en-US" sz="1800" b="0" dirty="0"/>
              <a:t>D) Amazon </a:t>
            </a:r>
            <a:r>
              <a:rPr lang="en-US" sz="1800" b="0" dirty="0" err="1"/>
              <a:t>EventBridge</a:t>
            </a:r>
            <a:endParaRPr lang="en-US" sz="1800" b="0" dirty="0"/>
          </a:p>
        </p:txBody>
      </p:sp>
    </p:spTree>
    <p:extLst>
      <p:ext uri="{BB962C8B-B14F-4D97-AF65-F5344CB8AC3E}">
        <p14:creationId xmlns:p14="http://schemas.microsoft.com/office/powerpoint/2010/main" val="3936070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pPr/>
              <a:t>13</a:t>
            </a:fld>
            <a:endParaRPr lang="en-US"/>
          </a:p>
        </p:txBody>
      </p:sp>
      <p:graphicFrame>
        <p:nvGraphicFramePr>
          <p:cNvPr id="3" name="Table 7">
            <a:extLst>
              <a:ext uri="{FF2B5EF4-FFF2-40B4-BE49-F238E27FC236}">
                <a16:creationId xmlns:a16="http://schemas.microsoft.com/office/drawing/2014/main" id="{B7F6CCB6-9EC1-C06A-78DF-FEABB7668175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654611946"/>
              </p:ext>
            </p:extLst>
          </p:nvPr>
        </p:nvGraphicFramePr>
        <p:xfrm>
          <a:off x="337311" y="1792733"/>
          <a:ext cx="9571619" cy="24250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707">
                  <a:extLst>
                    <a:ext uri="{9D8B030D-6E8A-4147-A177-3AD203B41FA5}">
                      <a16:colId xmlns:a16="http://schemas.microsoft.com/office/drawing/2014/main" val="979651977"/>
                    </a:ext>
                  </a:extLst>
                </a:gridCol>
                <a:gridCol w="3276574">
                  <a:extLst>
                    <a:ext uri="{9D8B030D-6E8A-4147-A177-3AD203B41FA5}">
                      <a16:colId xmlns:a16="http://schemas.microsoft.com/office/drawing/2014/main" val="2477941733"/>
                    </a:ext>
                  </a:extLst>
                </a:gridCol>
                <a:gridCol w="4642338">
                  <a:extLst>
                    <a:ext uri="{9D8B030D-6E8A-4147-A177-3AD203B41FA5}">
                      <a16:colId xmlns:a16="http://schemas.microsoft.com/office/drawing/2014/main" val="2731831529"/>
                    </a:ext>
                  </a:extLst>
                </a:gridCol>
              </a:tblGrid>
              <a:tr h="340709"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Slide 79(</a:t>
                      </a:r>
                      <a:r>
                        <a:rPr lang="en-IN" sz="1800" b="0" dirty="0">
                          <a:solidFill>
                            <a:schemeClr val="tx1"/>
                          </a:solidFill>
                        </a:rPr>
                        <a:t>AWS Services for Applications</a:t>
                      </a: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0547181"/>
                  </a:ext>
                </a:extLst>
              </a:tr>
              <a:tr h="59624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R="0" algn="ctr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Slide 79(</a:t>
                      </a:r>
                      <a:r>
                        <a:rPr lang="en-IN" sz="1800" b="0" dirty="0">
                          <a:solidFill>
                            <a:schemeClr val="tx1"/>
                          </a:solidFill>
                        </a:rPr>
                        <a:t>AWS Services for Applications</a:t>
                      </a: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800" dirty="0"/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6839434"/>
                  </a:ext>
                </a:extLst>
              </a:tr>
              <a:tr h="34070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chemeClr val="dk1"/>
                          </a:solidFill>
                          <a:latin typeface="Arial"/>
                        </a:rPr>
                        <a:t>Slide80</a:t>
                      </a: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IN" sz="1800" b="0" dirty="0">
                          <a:solidFill>
                            <a:schemeClr val="tx1"/>
                          </a:solidFill>
                        </a:rPr>
                        <a:t>AWS Services for Applications</a:t>
                      </a: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800" dirty="0"/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343479"/>
                  </a:ext>
                </a:extLst>
              </a:tr>
              <a:tr h="34070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chemeClr val="dk1"/>
                          </a:solidFill>
                          <a:latin typeface="+mn-lt"/>
                        </a:rPr>
                        <a:t>Slide80</a:t>
                      </a:r>
                      <a:r>
                        <a:rPr lang="en-US" sz="1800" b="0" i="0" u="none" strike="noStrike" noProof="0" dirty="0">
                          <a:latin typeface="+mn-lt"/>
                        </a:rPr>
                        <a:t>(</a:t>
                      </a:r>
                      <a:r>
                        <a:rPr lang="en-US" sz="1800" b="0" i="0" u="none" strike="noStrike" noProof="0" dirty="0">
                          <a:solidFill>
                            <a:schemeClr val="dk1"/>
                          </a:solidFill>
                          <a:latin typeface="+mn-lt"/>
                        </a:rPr>
                        <a:t>Amazon Transfer Family)</a:t>
                      </a:r>
                      <a:endParaRPr lang="en-US" sz="1800" dirty="0"/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596597"/>
                  </a:ext>
                </a:extLst>
              </a:tr>
              <a:tr h="34070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chemeClr val="dk1"/>
                          </a:solidFill>
                          <a:latin typeface="Arial"/>
                        </a:rPr>
                        <a:t>Slide 81</a:t>
                      </a:r>
                      <a:r>
                        <a:rPr lang="en-US" sz="1800" dirty="0"/>
                        <a:t>(Amazon Transfer Family)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30913"/>
                  </a:ext>
                </a:extLst>
              </a:tr>
              <a:tr h="34070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chemeClr val="dk1"/>
                          </a:solidFill>
                          <a:latin typeface="Arial"/>
                        </a:rPr>
                        <a:t>Slide 81</a:t>
                      </a:r>
                      <a:r>
                        <a:rPr lang="en-US" sz="1800" dirty="0"/>
                        <a:t>(Amazon Glacier/S3)</a:t>
                      </a:r>
                    </a:p>
                  </a:txBody>
                  <a:tcPr marL="70369" marR="7036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80978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6409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524" y="1364396"/>
            <a:ext cx="9184469" cy="2335496"/>
          </a:xfrm>
        </p:spPr>
        <p:txBody>
          <a:bodyPr/>
          <a:lstStyle/>
          <a:p>
            <a:pPr marL="583565" indent="-380365"/>
            <a:r>
              <a:rPr lang="en-US" dirty="0">
                <a:ea typeface="+mn-lt"/>
                <a:cs typeface="+mn-lt"/>
              </a:rPr>
              <a:t>Implement Amazon Transfer Family</a:t>
            </a:r>
          </a:p>
          <a:p>
            <a:pPr marL="583565" indent="-380365"/>
            <a:endParaRPr lang="en-US" dirty="0"/>
          </a:p>
          <a:p>
            <a:pPr marL="583565" indent="-380365"/>
            <a:r>
              <a:rPr lang="en-US" dirty="0">
                <a:ea typeface="+mn-lt"/>
                <a:cs typeface="+mn-lt"/>
              </a:rPr>
              <a:t>Implement Amazon Glacier/S3 </a:t>
            </a:r>
          </a:p>
          <a:p>
            <a:pPr marL="583565" indent="-380365"/>
            <a:endParaRPr lang="en-US" dirty="0">
              <a:ea typeface="+mn-lt"/>
              <a:cs typeface="+mn-lt"/>
            </a:endParaRPr>
          </a:p>
          <a:p>
            <a:pPr marL="583565" indent="-380365"/>
            <a:endParaRPr lang="en-US" dirty="0"/>
          </a:p>
          <a:p>
            <a:pPr marL="583565" indent="-380365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0529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80365" indent="-380365"/>
            <a:r>
              <a:rPr lang="en-US"/>
              <a:t>N/A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75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80365" indent="-380365"/>
            <a:r>
              <a:rPr lang="en-US" dirty="0"/>
              <a:t>https://mui.com/material-ui/getting-started/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27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633610" y="1114183"/>
            <a:ext cx="7351072" cy="4112180"/>
          </a:xfrm>
        </p:spPr>
        <p:txBody>
          <a:bodyPr/>
          <a:lstStyle/>
          <a:p>
            <a:pPr marL="342900" indent="-342900">
              <a:buFont typeface="Arial,Sans-Serif"/>
              <a:buChar char="•"/>
            </a:pPr>
            <a:r>
              <a:rPr lang="en-US" dirty="0">
                <a:cs typeface="Arial"/>
              </a:rPr>
              <a:t>  Material UI  Components - Data Display, Feedback,           Surfaces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160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21" name="Table 21">
            <a:extLst>
              <a:ext uri="{FF2B5EF4-FFF2-40B4-BE49-F238E27FC236}">
                <a16:creationId xmlns:a16="http://schemas.microsoft.com/office/drawing/2014/main" id="{BE0431BD-2695-477F-827A-3A5BC3180CCC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2302158144"/>
              </p:ext>
            </p:extLst>
          </p:nvPr>
        </p:nvGraphicFramePr>
        <p:xfrm>
          <a:off x="609600" y="1600200"/>
          <a:ext cx="6914802" cy="28246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3440">
                  <a:extLst>
                    <a:ext uri="{9D8B030D-6E8A-4147-A177-3AD203B41FA5}">
                      <a16:colId xmlns:a16="http://schemas.microsoft.com/office/drawing/2014/main" val="3321639638"/>
                    </a:ext>
                  </a:extLst>
                </a:gridCol>
                <a:gridCol w="3986784">
                  <a:extLst>
                    <a:ext uri="{9D8B030D-6E8A-4147-A177-3AD203B41FA5}">
                      <a16:colId xmlns:a16="http://schemas.microsoft.com/office/drawing/2014/main" val="3220898879"/>
                    </a:ext>
                  </a:extLst>
                </a:gridCol>
                <a:gridCol w="2074578">
                  <a:extLst>
                    <a:ext uri="{9D8B030D-6E8A-4147-A177-3AD203B41FA5}">
                      <a16:colId xmlns:a16="http://schemas.microsoft.com/office/drawing/2014/main" val="2590651751"/>
                    </a:ext>
                  </a:extLst>
                </a:gridCol>
              </a:tblGrid>
              <a:tr h="7772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Material UI - Overview &amp; Components Inputs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</a:rPr>
                        <a:t>Hrs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926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Material UI  Components - Data Display, Feedback, Surfaces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6 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</a:rPr>
                        <a:t>Hrs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596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67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Material UI  Components - Navigation, Layout, Utils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6  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</a:rPr>
                        <a:t>Hrs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42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67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Material UI  Components API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solidFill>
                            <a:schemeClr val="tx1"/>
                          </a:solidFill>
                        </a:rPr>
                        <a:t>6 Hrs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6107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Material UI  Customization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</a:rPr>
                        <a:t>Hrs</a:t>
                      </a:r>
                      <a:endParaRPr lang="en-IN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63365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EB6B65E-9E9E-5AF6-EC0B-783EE84139AB}"/>
              </a:ext>
            </a:extLst>
          </p:cNvPr>
          <p:cNvSpPr txBox="1"/>
          <p:nvPr/>
        </p:nvSpPr>
        <p:spPr>
          <a:xfrm>
            <a:off x="8224837" y="5379244"/>
            <a:ext cx="330279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 dirty="0"/>
              <a:t>Module Duration :102 </a:t>
            </a:r>
            <a:r>
              <a:rPr lang="en-US" sz="1800" b="1" dirty="0" err="1"/>
              <a:t>hrs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127942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t>3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4676F1-1131-DA4E-646C-35C2860864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91258" y="1454580"/>
            <a:ext cx="1445315" cy="93302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Define  the concept of AWS Services for Applications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8D7F4-B301-595F-E571-B35F530752E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28437" y="3036434"/>
            <a:ext cx="1445315" cy="6900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  the concept of Amazon Transfer Family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6EDCF-E7D8-379F-475F-302ECBC8C82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5102" y="5227851"/>
            <a:ext cx="1445315" cy="69003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Understand Amazon Glacier/S3 (Simple Storage Service)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3EC2D7-BE9F-85F7-1826-9E433900EB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53326" y="5227852"/>
            <a:ext cx="1445315" cy="6900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Elaborate on key features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21DBE8-1215-866B-D489-B781028F66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30669" y="3036434"/>
            <a:ext cx="1445315" cy="6900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 Know Managing</a:t>
            </a:r>
          </a:p>
          <a:p>
            <a:r>
              <a:rPr lang="en-US" dirty="0"/>
              <a:t>s3</a:t>
            </a:r>
          </a:p>
        </p:txBody>
      </p:sp>
    </p:spTree>
    <p:extLst>
      <p:ext uri="{BB962C8B-B14F-4D97-AF65-F5344CB8AC3E}">
        <p14:creationId xmlns:p14="http://schemas.microsoft.com/office/powerpoint/2010/main" val="3989210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37524" y="3065767"/>
            <a:ext cx="11279278" cy="12057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2000" b="0" dirty="0">
                <a:solidFill>
                  <a:srgbClr val="000000"/>
                </a:solidFill>
                <a:ea typeface="Calibri" panose="020F0502020204030204" pitchFamily="34" charset="0"/>
                <a:cs typeface="Times New Roman"/>
              </a:rPr>
              <a:t>AWS Services for Applications offer a wide range of key features and characteristics that are designed to support various aspects of application development, deployment, and management.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Material UI - Overview &amp; Components Inputs</a:t>
            </a:r>
          </a:p>
        </p:txBody>
      </p:sp>
    </p:spTree>
    <p:extLst>
      <p:ext uri="{BB962C8B-B14F-4D97-AF65-F5344CB8AC3E}">
        <p14:creationId xmlns:p14="http://schemas.microsoft.com/office/powerpoint/2010/main" val="3616296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pPr/>
              <a:t>5</a:t>
            </a:fld>
            <a:endParaRPr lang="en-US"/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A804FCD7-C315-5EE5-45C6-28D95933FC69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1831035807"/>
              </p:ext>
            </p:extLst>
          </p:nvPr>
        </p:nvGraphicFramePr>
        <p:xfrm>
          <a:off x="609600" y="1600200"/>
          <a:ext cx="4788877" cy="1884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3015">
                  <a:extLst>
                    <a:ext uri="{9D8B030D-6E8A-4147-A177-3AD203B41FA5}">
                      <a16:colId xmlns:a16="http://schemas.microsoft.com/office/drawing/2014/main" val="2080968635"/>
                    </a:ext>
                  </a:extLst>
                </a:gridCol>
                <a:gridCol w="3815862">
                  <a:extLst>
                    <a:ext uri="{9D8B030D-6E8A-4147-A177-3AD203B41FA5}">
                      <a16:colId xmlns:a16="http://schemas.microsoft.com/office/drawing/2014/main" val="380308790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Introduction to MUI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72623"/>
                  </a:ext>
                </a:extLst>
              </a:tr>
              <a:tr h="369306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+mn-lt"/>
                        </a:rPr>
                        <a:t>Material UI vs. Base UI</a:t>
                      </a:r>
                      <a:endParaRPr lang="en-US" sz="1800" b="0" dirty="0">
                        <a:solidFill>
                          <a:schemeClr val="bg1">
                            <a:lumMod val="1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566060"/>
                  </a:ext>
                </a:extLst>
              </a:tr>
              <a:tr h="369306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Supported components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252798"/>
                  </a:ext>
                </a:extLst>
              </a:tr>
              <a:tr h="369306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Supported platforms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5448547"/>
                  </a:ext>
                </a:extLst>
              </a:tr>
              <a:tr h="36930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+mn-lt"/>
                        </a:rPr>
                        <a:t>Inputs</a:t>
                      </a:r>
                      <a:endParaRPr lang="en-US" sz="1800" b="0" dirty="0">
                        <a:solidFill>
                          <a:schemeClr val="bg1">
                            <a:lumMod val="1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1450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7403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B9304F-836D-B405-95DC-7754A2A90E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3967" y="0"/>
            <a:ext cx="11950393" cy="75988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Discussion on </a:t>
            </a:r>
            <a:r>
              <a:rPr lang="en-US" dirty="0"/>
              <a:t>Material UI - Overview &amp; Components Inputs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29F76-BB2E-A50F-3C92-92502FC325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4540" y="3207537"/>
            <a:ext cx="5802280" cy="30469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What is </a:t>
            </a:r>
            <a:r>
              <a:rPr lang="en-US" sz="2000" dirty="0">
                <a:solidFill>
                  <a:srgbClr val="000000"/>
                </a:solidFill>
                <a:ea typeface="Calibri" panose="020F0502020204030204" pitchFamily="34" charset="0"/>
                <a:cs typeface="Times New Roman"/>
              </a:rPr>
              <a:t>AWS Services for Applications?</a:t>
            </a:r>
          </a:p>
          <a:p>
            <a:r>
              <a:rPr lang="en-US" dirty="0"/>
              <a:t>About Amazon Transfer Family?</a:t>
            </a:r>
          </a:p>
          <a:p>
            <a:r>
              <a:rPr lang="en-US" dirty="0"/>
              <a:t>How Amazon Glacier/S3 implemented?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EC1652-8495-F870-2E3E-E7828B5446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56820" y="3207537"/>
            <a:ext cx="5665657" cy="21369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dirty="0"/>
              <a:t>learners will be trained</a:t>
            </a:r>
            <a:r>
              <a:rPr lang="en-US" sz="2000" dirty="0"/>
              <a:t> on </a:t>
            </a:r>
            <a:r>
              <a:rPr lang="en-US" dirty="0"/>
              <a:t>Material UI - Overview &amp; Components Inputs</a:t>
            </a:r>
            <a:r>
              <a:rPr lang="en-IN" dirty="0"/>
              <a:t> </a:t>
            </a:r>
            <a:r>
              <a:rPr lang="en-US" dirty="0"/>
              <a:t>concept and discuss their understanding of the same.</a:t>
            </a:r>
          </a:p>
          <a:p>
            <a:pPr algn="just"/>
            <a:endParaRPr lang="en-US" sz="2000" dirty="0"/>
          </a:p>
          <a:p>
            <a:pPr marL="342900" indent="-342900">
              <a:buChar char="•"/>
            </a:pPr>
            <a:r>
              <a:rPr lang="en-US" sz="2000" dirty="0"/>
              <a:t>Duration</a:t>
            </a:r>
            <a:r>
              <a:rPr lang="en-US" dirty="0"/>
              <a:t>:</a:t>
            </a:r>
            <a:r>
              <a:rPr lang="en-US" sz="2000" dirty="0"/>
              <a:t> </a:t>
            </a:r>
            <a:r>
              <a:rPr lang="en-US" dirty="0"/>
              <a:t>15 </a:t>
            </a:r>
            <a:r>
              <a:rPr lang="en-US" dirty="0" err="1"/>
              <a:t>mins</a:t>
            </a:r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365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1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t>7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264580" y="-306758"/>
            <a:ext cx="12041720" cy="93688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152400"/>
            <a:endParaRPr lang="en-US" sz="2400" b="0" dirty="0">
              <a:ea typeface="+mj-lt"/>
              <a:cs typeface="+mj-lt"/>
            </a:endParaRPr>
          </a:p>
          <a:p>
            <a:pPr marL="152400"/>
            <a:r>
              <a:rPr lang="en-US" sz="2400" dirty="0"/>
              <a:t>Introduction to AWS Services for Applications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2245262" y="1235000"/>
            <a:ext cx="9550497" cy="4911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000000"/>
                </a:solidFill>
                <a:ea typeface="Calibri" panose="020F0502020204030204" pitchFamily="34" charset="0"/>
                <a:cs typeface="Times New Roman"/>
              </a:rPr>
              <a:t>AWS provides a wide range of services for building, deploying, and managing applications in the cloud.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rgbClr val="000000"/>
              </a:solidFill>
              <a:ea typeface="Calibri" panose="020F0502020204030204" pitchFamily="34" charset="0"/>
              <a:cs typeface="Times New Roman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000000"/>
                </a:solidFill>
                <a:ea typeface="Calibri" panose="020F0502020204030204" pitchFamily="34" charset="0"/>
                <a:cs typeface="Times New Roman"/>
              </a:rPr>
              <a:t> Here are some key AWS services commonly used for application development: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rgbClr val="000000"/>
              </a:solidFill>
              <a:ea typeface="Calibri" panose="020F0502020204030204" pitchFamily="34" charset="0"/>
              <a:cs typeface="Times New Roman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000000"/>
                </a:solidFill>
                <a:ea typeface="Calibri" panose="020F0502020204030204" pitchFamily="34" charset="0"/>
                <a:cs typeface="Times New Roman"/>
              </a:rPr>
              <a:t>Compute Services: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rgbClr val="000000"/>
              </a:solidFill>
              <a:ea typeface="Calibri" panose="020F0502020204030204" pitchFamily="34" charset="0"/>
              <a:cs typeface="Times New Roman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000000"/>
                </a:solidFill>
                <a:ea typeface="Calibri" panose="020F0502020204030204" pitchFamily="34" charset="0"/>
                <a:cs typeface="Times New Roman"/>
              </a:rPr>
              <a:t>Amazon EC2 (Elastic Compute Cloud): Provides virtual servers for running applications and services.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000000"/>
                </a:solidFill>
                <a:ea typeface="Calibri" panose="020F0502020204030204" pitchFamily="34" charset="0"/>
                <a:cs typeface="Times New Roman"/>
              </a:rPr>
              <a:t>AWS Lambda: Allows running code without provisioning or managing servers, following a serverless computing model.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/>
          </p:nvPr>
        </p:nvSpPr>
        <p:spPr>
          <a:xfrm>
            <a:off x="1913" y="815548"/>
            <a:ext cx="1926297" cy="465053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400" dirty="0"/>
          </a:p>
          <a:p>
            <a:r>
              <a:rPr lang="en-US" sz="1400" dirty="0">
                <a:latin typeface="Arial"/>
                <a:ea typeface="Open Sans Light"/>
                <a:cs typeface="Arial"/>
              </a:rPr>
              <a:t> AWS Services for Applications</a:t>
            </a:r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b="0" dirty="0"/>
              <a:t>Amazon Transfer Family</a:t>
            </a:r>
          </a:p>
          <a:p>
            <a:endParaRPr lang="en-US" sz="1400" b="0" dirty="0"/>
          </a:p>
          <a:p>
            <a:endParaRPr lang="en-US" sz="1400" b="0" dirty="0"/>
          </a:p>
          <a:p>
            <a:r>
              <a:rPr lang="en-US" sz="1400" b="0" dirty="0"/>
              <a:t>Amazon Glacier/S3</a:t>
            </a:r>
          </a:p>
          <a:p>
            <a:r>
              <a:rPr lang="en-US" sz="1400" b="0" dirty="0"/>
              <a:t>Amazon EC2</a:t>
            </a:r>
          </a:p>
          <a:p>
            <a:endParaRPr lang="en-US" sz="1400" b="0" dirty="0"/>
          </a:p>
          <a:p>
            <a:endParaRPr lang="en-US" sz="1400" b="0" dirty="0"/>
          </a:p>
          <a:p>
            <a:r>
              <a:rPr lang="en-US" sz="1400" b="0" dirty="0"/>
              <a:t>User Guide</a:t>
            </a:r>
          </a:p>
        </p:txBody>
      </p:sp>
      <p:sp>
        <p:nvSpPr>
          <p:cNvPr id="2" name="Pentagon 1"/>
          <p:cNvSpPr/>
          <p:nvPr/>
        </p:nvSpPr>
        <p:spPr>
          <a:xfrm>
            <a:off x="149119" y="966321"/>
            <a:ext cx="1779091" cy="537359"/>
          </a:xfrm>
          <a:prstGeom prst="homePlate">
            <a:avLst/>
          </a:prstGeom>
          <a:noFill/>
          <a:ln w="412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14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B9304F-836D-B405-95DC-7754A2A90E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Recap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29F76-BB2E-A50F-3C92-92502FC325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00" dirty="0"/>
              <a:t>What is </a:t>
            </a:r>
            <a:r>
              <a:rPr lang="en-US" sz="1800" dirty="0">
                <a:solidFill>
                  <a:srgbClr val="000000"/>
                </a:solidFill>
                <a:ea typeface="Calibri" panose="020F0502020204030204" pitchFamily="34" charset="0"/>
                <a:cs typeface="Times New Roman"/>
              </a:rPr>
              <a:t>AWS Services for Applications?</a:t>
            </a:r>
          </a:p>
          <a:p>
            <a:r>
              <a:rPr lang="en-US" sz="1800" dirty="0"/>
              <a:t>About Amazon Transfer Family?</a:t>
            </a:r>
          </a:p>
          <a:p>
            <a:r>
              <a:rPr lang="en-US" sz="1800" dirty="0"/>
              <a:t>How Amazon Glacier/S3 implemented?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EC1652-8495-F870-2E3E-E7828B5446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34720" y="3207537"/>
            <a:ext cx="4687757" cy="21369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/>
              <a:t>The learners will do a  knowledge check on the concept of Material UI - Overview &amp; Components Inputs and clarify questions.</a:t>
            </a:r>
          </a:p>
          <a:p>
            <a:pPr algn="just"/>
            <a:endParaRPr lang="en-US" sz="1800" dirty="0"/>
          </a:p>
          <a:p>
            <a:pPr marL="342900" indent="-342900">
              <a:buChar char="•"/>
            </a:pPr>
            <a:r>
              <a:rPr lang="en-US" sz="1800" dirty="0"/>
              <a:t>Duration: 15 </a:t>
            </a:r>
            <a:r>
              <a:rPr lang="en-US" sz="1800" dirty="0" err="1"/>
              <a:t>mins</a:t>
            </a:r>
            <a:endParaRPr lang="en-US" sz="1800" dirty="0"/>
          </a:p>
          <a:p>
            <a:endParaRPr lang="en-US" sz="1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dirty="0"/>
          </a:p>
          <a:p>
            <a:pPr algn="just"/>
            <a:endParaRPr lang="en-US" sz="1800" dirty="0"/>
          </a:p>
          <a:p>
            <a:pPr algn="just"/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87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FF6BB18-1982-275B-2FD0-E33F62EAB7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895" y="789746"/>
            <a:ext cx="9470244" cy="510813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1800" dirty="0">
                <a:ea typeface="+mn-lt"/>
                <a:cs typeface="+mn-lt"/>
              </a:rPr>
              <a:t>AWS provides a wide range of services for building, deploying, and managing applications in the cloud.</a:t>
            </a:r>
          </a:p>
          <a:p>
            <a:pPr algn="just"/>
            <a:endParaRPr lang="en-US" sz="1800" dirty="0">
              <a:ea typeface="+mn-lt"/>
              <a:cs typeface="+mn-lt"/>
            </a:endParaRPr>
          </a:p>
          <a:p>
            <a:pPr algn="just"/>
            <a:r>
              <a:rPr lang="en-US" sz="1800" dirty="0">
                <a:ea typeface="+mn-lt"/>
                <a:cs typeface="+mn-lt"/>
              </a:rPr>
              <a:t>Amazon Transfer Family is a service provided by Amazon Web Services (AWS) that enables secure and managed file transfer between on-premises systems and AWS storage services.</a:t>
            </a:r>
          </a:p>
          <a:p>
            <a:pPr algn="just"/>
            <a:endParaRPr lang="en-US" sz="1800" dirty="0">
              <a:ea typeface="+mn-lt"/>
              <a:cs typeface="+mn-lt"/>
            </a:endParaRPr>
          </a:p>
          <a:p>
            <a:pPr algn="just"/>
            <a:r>
              <a:rPr lang="en-US" sz="1800" dirty="0">
                <a:ea typeface="+mn-lt"/>
                <a:cs typeface="+mn-lt"/>
              </a:rPr>
              <a:t>Amazon S3 is an object storage service that provides a highly scalable and reliable storage infrastructure for storing and retrieving data.</a:t>
            </a:r>
          </a:p>
          <a:p>
            <a:pPr algn="just"/>
            <a:endParaRPr lang="en-US" sz="1800" dirty="0">
              <a:ea typeface="+mn-lt"/>
              <a:cs typeface="+mn-lt"/>
            </a:endParaRPr>
          </a:p>
          <a:p>
            <a:pPr algn="just"/>
            <a:r>
              <a:rPr lang="en-US" sz="1800" dirty="0">
                <a:ea typeface="+mn-lt"/>
                <a:cs typeface="+mn-lt"/>
              </a:rPr>
              <a:t>Amazon Glacier is a secure and cost-effective archival storage service designed for long-term data retention and backup.</a:t>
            </a:r>
          </a:p>
          <a:p>
            <a:pPr algn="just"/>
            <a:endParaRPr lang="en-US" sz="1800" dirty="0">
              <a:ea typeface="+mn-lt"/>
              <a:cs typeface="+mn-lt"/>
            </a:endParaRP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0B32072-7776-4F5C-9EB8-FA5B03B1B0EA}" type="slidenum">
              <a:rPr lang="en-US" smtClean="0"/>
              <a:t>9</a:t>
            </a:fld>
            <a:endParaRPr lang="en-US"/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99E0E79A-ED92-C97B-B6F9-99F3CDB6B6C9}"/>
              </a:ext>
            </a:extLst>
          </p:cNvPr>
          <p:cNvSpPr txBox="1">
            <a:spLocks/>
          </p:cNvSpPr>
          <p:nvPr/>
        </p:nvSpPr>
        <p:spPr>
          <a:xfrm>
            <a:off x="585627" y="2010222"/>
            <a:ext cx="1926297" cy="4491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52400" marR="0" lvl="0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lang="en-US" sz="1200" b="1" i="0" u="none" strike="noStrike" cap="none" dirty="0" smtClean="0">
                <a:solidFill>
                  <a:schemeClr val="tx1"/>
                </a:solidFill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  <a:sym typeface="Open Sans Light"/>
              </a:defRPr>
            </a:lvl1pPr>
            <a:lvl2pPr marL="609600" marR="0" lvl="1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981200" marR="0" lvl="4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 sz="2000" b="0"/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2508047A-BE73-51DE-A434-53802FDF1FFF}"/>
              </a:ext>
            </a:extLst>
          </p:cNvPr>
          <p:cNvSpPr txBox="1">
            <a:spLocks/>
          </p:cNvSpPr>
          <p:nvPr/>
        </p:nvSpPr>
        <p:spPr>
          <a:xfrm>
            <a:off x="2393878" y="1493659"/>
            <a:ext cx="1926297" cy="4491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52400" marR="0" lvl="0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lang="en-US" sz="1200" b="1" i="0" u="none" strike="noStrike" cap="none" dirty="0" smtClean="0">
                <a:solidFill>
                  <a:schemeClr val="tx1"/>
                </a:solidFill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  <a:sym typeface="Open Sans Light"/>
              </a:defRPr>
            </a:lvl1pPr>
            <a:lvl2pPr marL="609600" marR="0" lvl="1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981200" marR="0" lvl="4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 sz="2000" b="0"/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F4CFF57-515A-754B-E2E0-BDF660440538}"/>
              </a:ext>
            </a:extLst>
          </p:cNvPr>
          <p:cNvSpPr txBox="1">
            <a:spLocks/>
          </p:cNvSpPr>
          <p:nvPr/>
        </p:nvSpPr>
        <p:spPr>
          <a:xfrm>
            <a:off x="2794571" y="1183481"/>
            <a:ext cx="1926297" cy="4491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52400" marR="0" lvl="0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lang="en-US" sz="1200" b="1" i="0" u="none" strike="noStrike" cap="none" dirty="0" smtClean="0">
                <a:solidFill>
                  <a:schemeClr val="tx1"/>
                </a:solidFill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  <a:sym typeface="Open Sans Light"/>
              </a:defRPr>
            </a:lvl1pPr>
            <a:lvl2pPr marL="609600" marR="0" lvl="1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981200" marR="0" lvl="4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93175044"/>
      </p:ext>
    </p:extLst>
  </p:cSld>
  <p:clrMapOvr>
    <a:masterClrMapping/>
  </p:clrMapOvr>
</p:sld>
</file>

<file path=ppt/theme/theme1.xml><?xml version="1.0" encoding="utf-8"?>
<a:theme xmlns:a="http://schemas.openxmlformats.org/drawingml/2006/main" name="Invesment Business Plan by Slidego">
  <a:themeElements>
    <a:clrScheme name="Simple Light">
      <a:dk1>
        <a:srgbClr val="434343"/>
      </a:dk1>
      <a:lt1>
        <a:srgbClr val="F3F3F3"/>
      </a:lt1>
      <a:dk2>
        <a:srgbClr val="3D4658"/>
      </a:dk2>
      <a:lt2>
        <a:srgbClr val="EEEEEE"/>
      </a:lt2>
      <a:accent1>
        <a:srgbClr val="434343"/>
      </a:accent1>
      <a:accent2>
        <a:srgbClr val="434343"/>
      </a:accent2>
      <a:accent3>
        <a:srgbClr val="434343"/>
      </a:accent3>
      <a:accent4>
        <a:srgbClr val="434343"/>
      </a:accent4>
      <a:accent5>
        <a:srgbClr val="434343"/>
      </a:accent5>
      <a:accent6>
        <a:srgbClr val="43434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e410b57-4e18-499d-a73b-778ad125d0c6" xsi:nil="true"/>
    <Ramanujam xmlns="94177846-07d5-40eb-8070-00581e17b1cc" xsi:nil="true"/>
    <lcf76f155ced4ddcb4097134ff3c332f xmlns="94177846-07d5-40eb-8070-00581e17b1cc">
      <Terms xmlns="http://schemas.microsoft.com/office/infopath/2007/PartnerControls"/>
    </lcf76f155ced4ddcb4097134ff3c332f>
    <SrinivasaRamanujam xmlns="94177846-07d5-40eb-8070-00581e17b1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A34DE59B6A054CBD61D564C05ED3BC" ma:contentTypeVersion="16" ma:contentTypeDescription="Create a new document." ma:contentTypeScope="" ma:versionID="606f2c458c8ee07f867b6e287c9ab28c">
  <xsd:schema xmlns:xsd="http://www.w3.org/2001/XMLSchema" xmlns:xs="http://www.w3.org/2001/XMLSchema" xmlns:p="http://schemas.microsoft.com/office/2006/metadata/properties" xmlns:ns2="94177846-07d5-40eb-8070-00581e17b1cc" xmlns:ns3="4f8c5cea-7bfe-49c1-a58b-6b9cdda62ee2" xmlns:ns4="ca3a32ef-a4e7-4a5e-9f27-69efb33349d8" xmlns:ns5="6e410b57-4e18-499d-a73b-778ad125d0c6" targetNamespace="http://schemas.microsoft.com/office/2006/metadata/properties" ma:root="true" ma:fieldsID="f16b90d92943f8c67eb691d88e21e133" ns2:_="" ns3:_="" ns4:_="" ns5:_="">
    <xsd:import namespace="94177846-07d5-40eb-8070-00581e17b1cc"/>
    <xsd:import namespace="4f8c5cea-7bfe-49c1-a58b-6b9cdda62ee2"/>
    <xsd:import namespace="ca3a32ef-a4e7-4a5e-9f27-69efb33349d8"/>
    <xsd:import namespace="6e410b57-4e18-499d-a73b-778ad125d0c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4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Ramanujam" minOccurs="0"/>
                <xsd:element ref="ns2:lcf76f155ced4ddcb4097134ff3c332f" minOccurs="0"/>
                <xsd:element ref="ns5:TaxCatchAll" minOccurs="0"/>
                <xsd:element ref="ns2:MediaServiceOCR" minOccurs="0"/>
                <xsd:element ref="ns2:SrinivasaRamanujam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177846-07d5-40eb-8070-00581e17b1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Ramanujam" ma:index="17" nillable="true" ma:displayName="Ramanujam" ma:description="Added the Combined deck of 223 slides received from Ramana Moorthy (through Meena)" ma:format="Dropdown" ma:internalName="Ramanujam">
      <xsd:simpleType>
        <xsd:restriction base="dms:Text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6b31ed30-7e58-4985-b8c2-d455a920e24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SrinivasaRamanujam" ma:index="22" nillable="true" ma:displayName="Srinivasa Ramanujam" ma:description="Kept the doodle." ma:format="Dropdown" ma:internalName="SrinivasaRamanujam">
      <xsd:simpleType>
        <xsd:restriction base="dms:Text">
          <xsd:maxLength value="255"/>
        </xsd:restriction>
      </xsd:simpleType>
    </xsd:element>
    <xsd:element name="MediaServiceDocTags" ma:index="23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8c5cea-7bfe-49c1-a58b-6b9cdda62ee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3a32ef-a4e7-4a5e-9f27-69efb33349d8" elementFormDefault="qualified">
    <xsd:import namespace="http://schemas.microsoft.com/office/2006/documentManagement/types"/>
    <xsd:import namespace="http://schemas.microsoft.com/office/infopath/2007/PartnerControls"/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410b57-4e18-499d-a73b-778ad125d0c6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cc946411-5cdb-4a8f-9413-f0748cd9c7c4}" ma:internalName="TaxCatchAll" ma:showField="CatchAllData" ma:web="47fa77d2-b06d-4a1c-bb16-34ef932e244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D5D0C76-B197-49C3-AFE8-62ABD2E168A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94B08F-137C-4B4F-A2EA-B1A18D537F39}">
  <ds:schemaRefs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elements/1.1/"/>
    <ds:schemaRef ds:uri="http://purl.org/dc/terms/"/>
    <ds:schemaRef ds:uri="http://schemas.openxmlformats.org/package/2006/metadata/core-properties"/>
    <ds:schemaRef ds:uri="4f8c5cea-7bfe-49c1-a58b-6b9cdda62ee2"/>
    <ds:schemaRef ds:uri="6e410b57-4e18-499d-a73b-778ad125d0c6"/>
    <ds:schemaRef ds:uri="ca3a32ef-a4e7-4a5e-9f27-69efb33349d8"/>
    <ds:schemaRef ds:uri="94177846-07d5-40eb-8070-00581e17b1cc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81427CB-C0C4-45C7-B850-964B471B0C16}">
  <ds:schemaRefs>
    <ds:schemaRef ds:uri="4f8c5cea-7bfe-49c1-a58b-6b9cdda62ee2"/>
    <ds:schemaRef ds:uri="6e410b57-4e18-499d-a73b-778ad125d0c6"/>
    <ds:schemaRef ds:uri="94177846-07d5-40eb-8070-00581e17b1cc"/>
    <ds:schemaRef ds:uri="ca3a32ef-a4e7-4a5e-9f27-69efb33349d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Content Master_template</Template>
  <TotalTime>2898</TotalTime>
  <Words>769</Words>
  <Application>Microsoft Office PowerPoint</Application>
  <PresentationFormat>Widescreen</PresentationFormat>
  <Paragraphs>180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Arial,Sans-Serif</vt:lpstr>
      <vt:lpstr>Calibri</vt:lpstr>
      <vt:lpstr>DM Serif Display</vt:lpstr>
      <vt:lpstr>Open Sans Light</vt:lpstr>
      <vt:lpstr>Wingdings</vt:lpstr>
      <vt:lpstr>Invesment Business Plan by Slidego</vt:lpstr>
      <vt:lpstr>Material UI - Overview &amp; Components Inputs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HCL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Mohd. Ahmad</dc:creator>
  <cp:lastModifiedBy>Geethanjali Anbalagan External Trainer</cp:lastModifiedBy>
  <cp:revision>375</cp:revision>
  <dcterms:created xsi:type="dcterms:W3CDTF">2022-10-29T14:11:11Z</dcterms:created>
  <dcterms:modified xsi:type="dcterms:W3CDTF">2023-08-17T00:49:33Z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9067f07a-2f2c-4e42-bc3f-5c0d61afaa79</vt:lpwstr>
  </property>
  <property fmtid="{D5CDD505-2E9C-101B-9397-08002B2CF9AE}" pid="3" name="HCLClassD6">
    <vt:lpwstr>False</vt:lpwstr>
  </property>
  <property fmtid="{D5CDD505-2E9C-101B-9397-08002B2CF9AE}" pid="4" name="HCLClassification">
    <vt:lpwstr>HCL_Cla5s_1nt3rnal</vt:lpwstr>
  </property>
  <property fmtid="{D5CDD505-2E9C-101B-9397-08002B2CF9AE}" pid="5" name="ContentTypeId">
    <vt:lpwstr>0x010100C0A34DE59B6A054CBD61D564C05ED3BC</vt:lpwstr>
  </property>
  <property fmtid="{D5CDD505-2E9C-101B-9397-08002B2CF9AE}" pid="6" name="MediaServiceImageTags">
    <vt:lpwstr/>
  </property>
</Properties>
</file>

<file path=docProps/thumbnail.jpeg>
</file>